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11.fntdata" ContentType="application/x-fontdata"/>
  <Override PartName="/ppt/fonts/font12.fntdata" ContentType="application/x-fontdata"/>
  <Override PartName="/ppt/fonts/font13.fntdata" ContentType="application/x-fontdata"/>
  <Override PartName="/ppt/fonts/font14.fntdata" ContentType="application/x-fontdata"/>
  <Override PartName="/ppt/fonts/font15.fntdata" ContentType="application/x-fontdata"/>
  <Override PartName="/ppt/fonts/font16.fntdata" ContentType="application/x-fontdata"/>
  <Override PartName="/ppt/fonts/font17.fntdata" ContentType="application/x-fontdata"/>
  <Override PartName="/ppt/fonts/font18.fntdata" ContentType="application/x-fontdata"/>
  <Override PartName="/ppt/fonts/font19.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60" r:id="rId3"/>
  </p:sldMasterIdLst>
  <p:notesMasterIdLst>
    <p:notesMasterId r:id="rId5"/>
  </p:notesMasterIdLst>
  <p:sldIdLst>
    <p:sldId id="256" r:id="rId4"/>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Lst>
  <p:sldSz cx="18288000" cy="10287000"/>
  <p:notesSz cx="6858000" cy="9144000"/>
  <p:embeddedFontLst>
    <p:embeddedFont>
      <p:font typeface="Calibri" panose="020F0502020204030204"/>
      <p:regular r:id="rId32"/>
      <p:bold r:id="rId33"/>
      <p:italic r:id="rId34"/>
      <p:boldItalic r:id="rId35"/>
    </p:embeddedFont>
    <p:embeddedFont>
      <p:font typeface="Share Tech" panose="00000500000000000000"/>
      <p:regular r:id="rId36"/>
    </p:embeddedFont>
    <p:embeddedFont>
      <p:font typeface="Maven Pro"/>
      <p:regular r:id="rId37"/>
    </p:embeddedFont>
    <p:embeddedFont>
      <p:font typeface="Advent Pro SemiBold"/>
      <p:bold r:id="rId38"/>
      <p:boldItalic r:id="rId39"/>
    </p:embeddedFont>
    <p:embeddedFont>
      <p:font typeface="Fira Sans Condensed Medium" panose="020B0603050000020004"/>
      <p:regular r:id="rId40"/>
    </p:embeddedFont>
    <p:embeddedFont>
      <p:font typeface="Lato Black" panose="020F0802020204030203"/>
      <p:bold r:id="rId41"/>
      <p:boldItalic r:id="rId42"/>
    </p:embeddedFont>
    <p:embeddedFont>
      <p:font typeface="Public Sans"/>
      <p:regular r:id="rId43"/>
      <p:bold r:id="rId44"/>
      <p:italic r:id="rId45"/>
      <p:boldItalic r:id="rId46"/>
    </p:embeddedFont>
    <p:embeddedFont>
      <p:font typeface="Lato" panose="020F0502020204030203"/>
      <p:regular r:id="rId47"/>
      <p:bold r:id="rId48"/>
      <p:italic r:id="rId49"/>
      <p:boldItalic r:id="rId5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15:guide id="1" orient="horz" pos="2160" userDrawn="1">
          <p15:clr>
            <a:srgbClr val="000000"/>
          </p15:clr>
        </p15:guide>
        <p15:guide id="2" pos="2880" userDrawn="1">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266E68A-B80A-4659-A37A-5A9ECD4F8587}"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6B54E6CE-3CB0-4D35-9396-4CB2568FB4E6}" styleName="Table_1">
    <a:wholeTbl>
      <a:tcTxStyle>
        <a:font>
          <a:latin typeface="Arial"/>
          <a:ea typeface="Arial"/>
          <a:cs typeface="Arial"/>
        </a:font>
        <a:srgbClr val="000000"/>
      </a:tcTxStyle>
      <a:tcStyle>
        <a:tcBdr/>
      </a:tcStyle>
    </a:wholeTbl>
    <a:band1H>
      <a:tcStyle>
        <a:tcBdr/>
      </a:tcStyle>
    </a:band1H>
    <a:band2H>
      <a:tcStyle>
        <a:tcBdr/>
      </a:tcStyle>
    </a:band2H>
    <a:band1V>
      <a:tcStyle>
        <a:tcBdr/>
      </a:tcStyle>
    </a:band1V>
    <a:band2V>
      <a:tcStyle>
        <a:tcBdr/>
      </a:tcStyle>
    </a:band2V>
    <a:lastCol>
      <a:tcStyle>
        <a:tcBdr/>
      </a:tcStyle>
    </a:lastCol>
    <a:firstCol>
      <a:tcStyle>
        <a:tcBdr/>
      </a:tcStyle>
    </a:firstCol>
    <a:lastRow>
      <a:tcStyle>
        <a:tcBdr/>
      </a:tcStyle>
    </a:lastRow>
    <a:seCell>
      <a:tcStyle>
        <a:tcBdr/>
      </a:tcStyle>
    </a:seCell>
    <a:swCell>
      <a:tcStyle>
        <a:tcBdr/>
      </a:tcStyle>
    </a:swCell>
    <a:firstRow>
      <a:tcStyle>
        <a:tcBdr/>
      </a:tcStyle>
    </a:firstRow>
    <a:neCell>
      <a:tcStyle>
        <a:tcBdr/>
      </a:tcStyle>
    </a:neCell>
    <a:nwCell>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showComments="0">
  <p:normalViewPr>
    <p:restoredLeft sz="15620"/>
    <p:restoredTop sz="94660"/>
  </p:normalViewPr>
  <p:slideViewPr>
    <p:cSldViewPr snapToGrid="0" showGuides="1">
      <p:cViewPr varScale="1">
        <p:scale>
          <a:sx n="100" d="100"/>
          <a:sy n="100" d="100"/>
        </p:scale>
        <p:origin x="0" y="0"/>
      </p:cViewPr>
      <p:guideLst>
        <p:guide orient="horz" pos="2160"/>
        <p:guide pos="2880"/>
      </p:guideLst>
    </p:cSldViewPr>
  </p:slide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0" Type="http://schemas.openxmlformats.org/officeDocument/2006/relationships/font" Target="fonts/font19.fntdata"/><Relationship Id="rId5" Type="http://schemas.openxmlformats.org/officeDocument/2006/relationships/notesMaster" Target="notesMasters/notesMaster1.xml"/><Relationship Id="rId49" Type="http://schemas.openxmlformats.org/officeDocument/2006/relationships/font" Target="fonts/font18.fntdata"/><Relationship Id="rId48" Type="http://schemas.openxmlformats.org/officeDocument/2006/relationships/font" Target="fonts/font17.fntdata"/><Relationship Id="rId47" Type="http://schemas.openxmlformats.org/officeDocument/2006/relationships/font" Target="fonts/font16.fntdata"/><Relationship Id="rId46" Type="http://schemas.openxmlformats.org/officeDocument/2006/relationships/font" Target="fonts/font15.fntdata"/><Relationship Id="rId45" Type="http://schemas.openxmlformats.org/officeDocument/2006/relationships/font" Target="fonts/font14.fntdata"/><Relationship Id="rId44" Type="http://schemas.openxmlformats.org/officeDocument/2006/relationships/font" Target="fonts/font13.fntdata"/><Relationship Id="rId43" Type="http://schemas.openxmlformats.org/officeDocument/2006/relationships/font" Target="fonts/font12.fntdata"/><Relationship Id="rId42" Type="http://schemas.openxmlformats.org/officeDocument/2006/relationships/font" Target="fonts/font11.fntdata"/><Relationship Id="rId41" Type="http://schemas.openxmlformats.org/officeDocument/2006/relationships/font" Target="fonts/font10.fntdata"/><Relationship Id="rId40" Type="http://schemas.openxmlformats.org/officeDocument/2006/relationships/font" Target="fonts/font9.fntdata"/><Relationship Id="rId4" Type="http://schemas.openxmlformats.org/officeDocument/2006/relationships/slide" Target="slides/slide1.xml"/><Relationship Id="rId39" Type="http://schemas.openxmlformats.org/officeDocument/2006/relationships/font" Target="fonts/font8.fntdata"/><Relationship Id="rId38" Type="http://schemas.openxmlformats.org/officeDocument/2006/relationships/font" Target="fonts/font7.fntdata"/><Relationship Id="rId37" Type="http://schemas.openxmlformats.org/officeDocument/2006/relationships/font" Target="fonts/font6.fntdata"/><Relationship Id="rId36" Type="http://schemas.openxmlformats.org/officeDocument/2006/relationships/font" Target="fonts/font5.fntdata"/><Relationship Id="rId35" Type="http://schemas.openxmlformats.org/officeDocument/2006/relationships/font" Target="fonts/font4.fntdata"/><Relationship Id="rId34" Type="http://schemas.openxmlformats.org/officeDocument/2006/relationships/font" Target="fonts/font3.fntdata"/><Relationship Id="rId33" Type="http://schemas.openxmlformats.org/officeDocument/2006/relationships/font" Target="fonts/font2.fntdata"/><Relationship Id="rId32" Type="http://schemas.openxmlformats.org/officeDocument/2006/relationships/font" Target="fonts/font1.fntdata"/><Relationship Id="rId31" Type="http://schemas.openxmlformats.org/officeDocument/2006/relationships/tableStyles" Target="tableStyles.xml"/><Relationship Id="rId30" Type="http://schemas.openxmlformats.org/officeDocument/2006/relationships/viewProps" Target="viewProps.xml"/><Relationship Id="rId3" Type="http://schemas.openxmlformats.org/officeDocument/2006/relationships/slideMaster" Target="slideMasters/slideMaster2.xml"/><Relationship Id="rId29" Type="http://schemas.openxmlformats.org/officeDocument/2006/relationships/presProps" Target="presProps.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2" name="Shape 2"/>
        <p:cNvGrpSpPr/>
        <p:nvPr/>
      </p:nvGrpSpPr>
      <p:grpSpPr>
        <a:xfrm>
          <a:off x="0" y="0"/>
          <a:ext cx="0" cy="0"/>
          <a:chOff x="0" y="0"/>
          <a:chExt cx="0" cy="0"/>
        </a:xfrm>
      </p:grpSpPr>
      <p:sp>
        <p:nvSpPr>
          <p:cNvPr id="3" name="Google Shape;3;n"/>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510" name="Shape 510"/>
        <p:cNvGrpSpPr/>
        <p:nvPr/>
      </p:nvGrpSpPr>
      <p:grpSpPr>
        <a:xfrm>
          <a:off x="0" y="0"/>
          <a:ext cx="0" cy="0"/>
          <a:chOff x="0" y="0"/>
          <a:chExt cx="0" cy="0"/>
        </a:xfrm>
      </p:grpSpPr>
      <p:sp>
        <p:nvSpPr>
          <p:cNvPr id="511" name="Google Shape;511;p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512" name="Google Shape;512;p1:notes"/>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639" name="Shape 639"/>
        <p:cNvGrpSpPr/>
        <p:nvPr/>
      </p:nvGrpSpPr>
      <p:grpSpPr>
        <a:xfrm>
          <a:off x="0" y="0"/>
          <a:ext cx="0" cy="0"/>
          <a:chOff x="0" y="0"/>
          <a:chExt cx="0" cy="0"/>
        </a:xfrm>
      </p:grpSpPr>
      <p:sp>
        <p:nvSpPr>
          <p:cNvPr id="640" name="Google Shape;640;g2df4d340701_0_44: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641" name="Google Shape;641;g2df4d340701_0_44:notes"/>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647" name="Shape 647"/>
        <p:cNvGrpSpPr/>
        <p:nvPr/>
      </p:nvGrpSpPr>
      <p:grpSpPr>
        <a:xfrm>
          <a:off x="0" y="0"/>
          <a:ext cx="0" cy="0"/>
          <a:chOff x="0" y="0"/>
          <a:chExt cx="0" cy="0"/>
        </a:xfrm>
      </p:grpSpPr>
      <p:sp>
        <p:nvSpPr>
          <p:cNvPr id="648" name="Google Shape;648;g2df4d340701_1_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649" name="Google Shape;649;g2df4d340701_1_0:notes"/>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PhAnim="0" showMasterSp="0">
  <p:cSld>
    <p:spTree>
      <p:nvGrpSpPr>
        <p:cNvPr id="656" name="Shape 656"/>
        <p:cNvGrpSpPr/>
        <p:nvPr/>
      </p:nvGrpSpPr>
      <p:grpSpPr>
        <a:xfrm>
          <a:off x="0" y="0"/>
          <a:ext cx="0" cy="0"/>
          <a:chOff x="0" y="0"/>
          <a:chExt cx="0" cy="0"/>
        </a:xfrm>
      </p:grpSpPr>
      <p:sp>
        <p:nvSpPr>
          <p:cNvPr id="657" name="Google Shape;657;g2df4d340701_1_3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658" name="Google Shape;658;g2df4d340701_1_31:notes"/>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PhAnim="0" showMasterSp="0">
  <p:cSld>
    <p:spTree>
      <p:nvGrpSpPr>
        <p:cNvPr id="665" name="Shape 665"/>
        <p:cNvGrpSpPr/>
        <p:nvPr/>
      </p:nvGrpSpPr>
      <p:grpSpPr>
        <a:xfrm>
          <a:off x="0" y="0"/>
          <a:ext cx="0" cy="0"/>
          <a:chOff x="0" y="0"/>
          <a:chExt cx="0" cy="0"/>
        </a:xfrm>
      </p:grpSpPr>
      <p:sp>
        <p:nvSpPr>
          <p:cNvPr id="666" name="Google Shape;666;g2df4d340701_1_56: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667" name="Google Shape;667;g2df4d340701_1_56:notes"/>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PhAnim="0" showMasterSp="0">
  <p:cSld>
    <p:spTree>
      <p:nvGrpSpPr>
        <p:cNvPr id="672" name="Shape 672"/>
        <p:cNvGrpSpPr/>
        <p:nvPr/>
      </p:nvGrpSpPr>
      <p:grpSpPr>
        <a:xfrm>
          <a:off x="0" y="0"/>
          <a:ext cx="0" cy="0"/>
          <a:chOff x="0" y="0"/>
          <a:chExt cx="0" cy="0"/>
        </a:xfrm>
      </p:grpSpPr>
      <p:sp>
        <p:nvSpPr>
          <p:cNvPr id="673" name="Google Shape;673;g2df4d340701_1_7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674" name="Google Shape;674;g2df4d340701_1_70:notes"/>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PhAnim="0" showMasterSp="0">
  <p:cSld>
    <p:spTree>
      <p:nvGrpSpPr>
        <p:cNvPr id="679" name="Shape 679"/>
        <p:cNvGrpSpPr/>
        <p:nvPr/>
      </p:nvGrpSpPr>
      <p:grpSpPr>
        <a:xfrm>
          <a:off x="0" y="0"/>
          <a:ext cx="0" cy="0"/>
          <a:chOff x="0" y="0"/>
          <a:chExt cx="0" cy="0"/>
        </a:xfrm>
      </p:grpSpPr>
      <p:sp>
        <p:nvSpPr>
          <p:cNvPr id="680" name="Google Shape;680;g2df4d340701_1_7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681" name="Google Shape;681;g2df4d340701_1_77:notes"/>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PhAnim="0" showMasterSp="0">
  <p:cSld>
    <p:spTree>
      <p:nvGrpSpPr>
        <p:cNvPr id="686" name="Shape 686"/>
        <p:cNvGrpSpPr/>
        <p:nvPr/>
      </p:nvGrpSpPr>
      <p:grpSpPr>
        <a:xfrm>
          <a:off x="0" y="0"/>
          <a:ext cx="0" cy="0"/>
          <a:chOff x="0" y="0"/>
          <a:chExt cx="0" cy="0"/>
        </a:xfrm>
      </p:grpSpPr>
      <p:sp>
        <p:nvSpPr>
          <p:cNvPr id="687" name="Google Shape;687;g2df4d340701_1_84: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688" name="Google Shape;688;g2df4d340701_1_84:notes"/>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PhAnim="0" showMasterSp="0">
  <p:cSld>
    <p:spTree>
      <p:nvGrpSpPr>
        <p:cNvPr id="693" name="Shape 693"/>
        <p:cNvGrpSpPr/>
        <p:nvPr/>
      </p:nvGrpSpPr>
      <p:grpSpPr>
        <a:xfrm>
          <a:off x="0" y="0"/>
          <a:ext cx="0" cy="0"/>
          <a:chOff x="0" y="0"/>
          <a:chExt cx="0" cy="0"/>
        </a:xfrm>
      </p:grpSpPr>
      <p:sp>
        <p:nvSpPr>
          <p:cNvPr id="694" name="Google Shape;694;g2df4d340701_1_9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695" name="Google Shape;695;g2df4d340701_1_91:notes"/>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PhAnim="0" showMasterSp="0">
  <p:cSld>
    <p:spTree>
      <p:nvGrpSpPr>
        <p:cNvPr id="700" name="Shape 700"/>
        <p:cNvGrpSpPr/>
        <p:nvPr/>
      </p:nvGrpSpPr>
      <p:grpSpPr>
        <a:xfrm>
          <a:off x="0" y="0"/>
          <a:ext cx="0" cy="0"/>
          <a:chOff x="0" y="0"/>
          <a:chExt cx="0" cy="0"/>
        </a:xfrm>
      </p:grpSpPr>
      <p:sp>
        <p:nvSpPr>
          <p:cNvPr id="701" name="Google Shape;701;g2df4d340701_1_106: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702" name="Google Shape;702;g2df4d340701_1_106:notes"/>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PhAnim="0" showMasterSp="0">
  <p:cSld>
    <p:spTree>
      <p:nvGrpSpPr>
        <p:cNvPr id="706" name="Shape 706"/>
        <p:cNvGrpSpPr/>
        <p:nvPr/>
      </p:nvGrpSpPr>
      <p:grpSpPr>
        <a:xfrm>
          <a:off x="0" y="0"/>
          <a:ext cx="0" cy="0"/>
          <a:chOff x="0" y="0"/>
          <a:chExt cx="0" cy="0"/>
        </a:xfrm>
      </p:grpSpPr>
      <p:sp>
        <p:nvSpPr>
          <p:cNvPr id="707" name="Google Shape;707;g2df2c35899b_0_96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708" name="Google Shape;708;g2df2c35899b_0_960:notes"/>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520" name="Shape 520"/>
        <p:cNvGrpSpPr/>
        <p:nvPr/>
      </p:nvGrpSpPr>
      <p:grpSpPr>
        <a:xfrm>
          <a:off x="0" y="0"/>
          <a:ext cx="0" cy="0"/>
          <a:chOff x="0" y="0"/>
          <a:chExt cx="0" cy="0"/>
        </a:xfrm>
      </p:grpSpPr>
      <p:sp>
        <p:nvSpPr>
          <p:cNvPr id="521" name="Google Shape;521;p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522" name="Google Shape;522;p3:notes"/>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PhAnim="0" showMasterSp="0">
  <p:cSld>
    <p:spTree>
      <p:nvGrpSpPr>
        <p:cNvPr id="720" name="Shape 720"/>
        <p:cNvGrpSpPr/>
        <p:nvPr/>
      </p:nvGrpSpPr>
      <p:grpSpPr>
        <a:xfrm>
          <a:off x="0" y="0"/>
          <a:ext cx="0" cy="0"/>
          <a:chOff x="0" y="0"/>
          <a:chExt cx="0" cy="0"/>
        </a:xfrm>
      </p:grpSpPr>
      <p:sp>
        <p:nvSpPr>
          <p:cNvPr id="721" name="Google Shape;721;p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722" name="Google Shape;722;p5:notes"/>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PhAnim="0" showMasterSp="0">
  <p:cSld>
    <p:spTree>
      <p:nvGrpSpPr>
        <p:cNvPr id="750" name="Shape 750"/>
        <p:cNvGrpSpPr/>
        <p:nvPr/>
      </p:nvGrpSpPr>
      <p:grpSpPr>
        <a:xfrm>
          <a:off x="0" y="0"/>
          <a:ext cx="0" cy="0"/>
          <a:chOff x="0" y="0"/>
          <a:chExt cx="0" cy="0"/>
        </a:xfrm>
      </p:grpSpPr>
      <p:sp>
        <p:nvSpPr>
          <p:cNvPr id="751" name="Google Shape;751;g2df4d340701_0_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752" name="Google Shape;752;g2df4d340701_0_1:notes"/>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PhAnim="0" showMasterSp="0">
  <p:cSld>
    <p:spTree>
      <p:nvGrpSpPr>
        <p:cNvPr id="756" name="Shape 756"/>
        <p:cNvGrpSpPr/>
        <p:nvPr/>
      </p:nvGrpSpPr>
      <p:grpSpPr>
        <a:xfrm>
          <a:off x="0" y="0"/>
          <a:ext cx="0" cy="0"/>
          <a:chOff x="0" y="0"/>
          <a:chExt cx="0" cy="0"/>
        </a:xfrm>
      </p:grpSpPr>
      <p:sp>
        <p:nvSpPr>
          <p:cNvPr id="757" name="Google Shape;757;p9: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758" name="Google Shape;758;p9:notes"/>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PhAnim="0" showMasterSp="0">
  <p:cSld>
    <p:spTree>
      <p:nvGrpSpPr>
        <p:cNvPr id="780" name="Shape 780"/>
        <p:cNvGrpSpPr/>
        <p:nvPr/>
      </p:nvGrpSpPr>
      <p:grpSpPr>
        <a:xfrm>
          <a:off x="0" y="0"/>
          <a:ext cx="0" cy="0"/>
          <a:chOff x="0" y="0"/>
          <a:chExt cx="0" cy="0"/>
        </a:xfrm>
      </p:grpSpPr>
      <p:sp>
        <p:nvSpPr>
          <p:cNvPr id="781" name="Google Shape;781;p14: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782" name="Google Shape;782;p14:notes"/>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PhAnim="0" showMasterSp="0">
  <p:cSld>
    <p:spTree>
      <p:nvGrpSpPr>
        <p:cNvPr id="786" name="Shape 786"/>
        <p:cNvGrpSpPr/>
        <p:nvPr/>
      </p:nvGrpSpPr>
      <p:grpSpPr>
        <a:xfrm>
          <a:off x="0" y="0"/>
          <a:ext cx="0" cy="0"/>
          <a:chOff x="0" y="0"/>
          <a:chExt cx="0" cy="0"/>
        </a:xfrm>
      </p:grpSpPr>
      <p:sp>
        <p:nvSpPr>
          <p:cNvPr id="787" name="Google Shape;787;p1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788" name="Google Shape;788;p15:notes"/>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529" name="Shape 529"/>
        <p:cNvGrpSpPr/>
        <p:nvPr/>
      </p:nvGrpSpPr>
      <p:grpSpPr>
        <a:xfrm>
          <a:off x="0" y="0"/>
          <a:ext cx="0" cy="0"/>
          <a:chOff x="0" y="0"/>
          <a:chExt cx="0" cy="0"/>
        </a:xfrm>
      </p:grpSpPr>
      <p:sp>
        <p:nvSpPr>
          <p:cNvPr id="530" name="Google Shape;530;g2df2c35899b_0_485: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1" name="Google Shape;531;g2df2c35899b_0_485: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566" name="Shape 566"/>
        <p:cNvGrpSpPr/>
        <p:nvPr/>
      </p:nvGrpSpPr>
      <p:grpSpPr>
        <a:xfrm>
          <a:off x="0" y="0"/>
          <a:ext cx="0" cy="0"/>
          <a:chOff x="0" y="0"/>
          <a:chExt cx="0" cy="0"/>
        </a:xfrm>
      </p:grpSpPr>
      <p:sp>
        <p:nvSpPr>
          <p:cNvPr id="567" name="Google Shape;567;g2df2c35899b_1_3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568" name="Google Shape;568;g2df2c35899b_1_35:notes"/>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578" name="Shape 578"/>
        <p:cNvGrpSpPr/>
        <p:nvPr/>
      </p:nvGrpSpPr>
      <p:grpSpPr>
        <a:xfrm>
          <a:off x="0" y="0"/>
          <a:ext cx="0" cy="0"/>
          <a:chOff x="0" y="0"/>
          <a:chExt cx="0" cy="0"/>
        </a:xfrm>
      </p:grpSpPr>
      <p:sp>
        <p:nvSpPr>
          <p:cNvPr id="579" name="Google Shape;579;p4: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580" name="Google Shape;580;p4:notes"/>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594" name="Shape 594"/>
        <p:cNvGrpSpPr/>
        <p:nvPr/>
      </p:nvGrpSpPr>
      <p:grpSpPr>
        <a:xfrm>
          <a:off x="0" y="0"/>
          <a:ext cx="0" cy="0"/>
          <a:chOff x="0" y="0"/>
          <a:chExt cx="0" cy="0"/>
        </a:xfrm>
      </p:grpSpPr>
      <p:sp>
        <p:nvSpPr>
          <p:cNvPr id="595" name="Google Shape;595;g2df2c35899b_0_94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596" name="Google Shape;596;g2df2c35899b_0_947:notes"/>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608" name="Shape 608"/>
        <p:cNvGrpSpPr/>
        <p:nvPr/>
      </p:nvGrpSpPr>
      <p:grpSpPr>
        <a:xfrm>
          <a:off x="0" y="0"/>
          <a:ext cx="0" cy="0"/>
          <a:chOff x="0" y="0"/>
          <a:chExt cx="0" cy="0"/>
        </a:xfrm>
      </p:grpSpPr>
      <p:sp>
        <p:nvSpPr>
          <p:cNvPr id="609" name="Google Shape;609;g2df2c35899b_0_97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610" name="Google Shape;610;g2df2c35899b_0_973:notes"/>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616" name="Shape 616"/>
        <p:cNvGrpSpPr/>
        <p:nvPr/>
      </p:nvGrpSpPr>
      <p:grpSpPr>
        <a:xfrm>
          <a:off x="0" y="0"/>
          <a:ext cx="0" cy="0"/>
          <a:chOff x="0" y="0"/>
          <a:chExt cx="0" cy="0"/>
        </a:xfrm>
      </p:grpSpPr>
      <p:sp>
        <p:nvSpPr>
          <p:cNvPr id="617" name="Google Shape;617;g2df2c35899b_0_98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618" name="Google Shape;618;g2df2c35899b_0_985:notes"/>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625" name="Shape 625"/>
        <p:cNvGrpSpPr/>
        <p:nvPr/>
      </p:nvGrpSpPr>
      <p:grpSpPr>
        <a:xfrm>
          <a:off x="0" y="0"/>
          <a:ext cx="0" cy="0"/>
          <a:chOff x="0" y="0"/>
          <a:chExt cx="0" cy="0"/>
        </a:xfrm>
      </p:grpSpPr>
      <p:sp>
        <p:nvSpPr>
          <p:cNvPr id="626" name="Google Shape;626;g2df4d340701_0_3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627" name="Google Shape;627;g2df4d340701_0_31:notes"/>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4" Type="http://schemas.openxmlformats.org/officeDocument/2006/relationships/hyperlink" Target="http://bit.ly/2TtBDfr" TargetMode="External"/><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matchingName="Blank">
  <p:cSld name="BLANK">
    <p:spTree>
      <p:nvGrpSpPr>
        <p:cNvPr id="11" name="Shape 11"/>
        <p:cNvGrpSpPr/>
        <p:nvPr/>
      </p:nvGrpSpPr>
      <p:grpSpPr>
        <a:xfrm>
          <a:off x="0" y="0"/>
          <a:ext cx="0" cy="0"/>
          <a:chOff x="0" y="0"/>
          <a:chExt cx="0" cy="0"/>
        </a:xfrm>
      </p:grpSpPr>
      <p:sp>
        <p:nvSpPr>
          <p:cNvPr id="12" name="Google Shape;12;p17"/>
          <p:cNvSpPr txBox="1"/>
          <p:nvPr>
            <p:ph type="dt" idx="10"/>
          </p:nvPr>
        </p:nvSpPr>
        <p:spPr>
          <a:xfrm>
            <a:off x="457200" y="6356350"/>
            <a:ext cx="21336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p:txBody>
      </p:sp>
      <p:sp>
        <p:nvSpPr>
          <p:cNvPr id="13" name="Google Shape;13;p17"/>
          <p:cNvSpPr txBox="1"/>
          <p:nvPr>
            <p:ph type="ftr" idx="11"/>
          </p:nvPr>
        </p:nvSpPr>
        <p:spPr>
          <a:xfrm>
            <a:off x="3124200" y="6356350"/>
            <a:ext cx="28956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p:txBody>
      </p:sp>
      <p:sp>
        <p:nvSpPr>
          <p:cNvPr id="14" name="Google Shape;14;p17"/>
          <p:cNvSpPr txBox="1"/>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matchingName="Title and Vertical Text">
  <p:cSld name="VERTICAL_TEXT">
    <p:spTree>
      <p:nvGrpSpPr>
        <p:cNvPr id="68" name="Shape 68"/>
        <p:cNvGrpSpPr/>
        <p:nvPr/>
      </p:nvGrpSpPr>
      <p:grpSpPr>
        <a:xfrm>
          <a:off x="0" y="0"/>
          <a:ext cx="0" cy="0"/>
          <a:chOff x="0" y="0"/>
          <a:chExt cx="0" cy="0"/>
        </a:xfrm>
      </p:grpSpPr>
      <p:sp>
        <p:nvSpPr>
          <p:cNvPr id="69" name="Google Shape;69;p26"/>
          <p:cNvSpPr txBox="1"/>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rtl="0">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70" name="Google Shape;70;p26"/>
          <p:cNvSpPr txBox="1"/>
          <p:nvPr>
            <p:ph type="body" idx="1"/>
          </p:nvPr>
        </p:nvSpPr>
        <p:spPr>
          <a:xfrm rot="5400000">
            <a:off x="2308950" y="-251550"/>
            <a:ext cx="4526100" cy="8229600"/>
          </a:xfrm>
          <a:prstGeom prst="rect">
            <a:avLst/>
          </a:prstGeom>
          <a:noFill/>
          <a:ln>
            <a:noFill/>
          </a:ln>
        </p:spPr>
        <p:txBody>
          <a:bodyPr spcFirstLastPara="1" wrap="square" lIns="91425" tIns="45700" rIns="91425" bIns="45700" anchor="t" anchorCtr="0">
            <a:normAutofit/>
          </a:bodyPr>
          <a:lstStyle>
            <a:lvl1pPr marL="457200" lvl="0" indent="-342900" algn="l" rtl="0">
              <a:spcBef>
                <a:spcPts val="360"/>
              </a:spcBef>
              <a:spcAft>
                <a:spcPts val="0"/>
              </a:spcAft>
              <a:buClr>
                <a:schemeClr val="dk1"/>
              </a:buClr>
              <a:buSzPts val="1800"/>
              <a:buChar char="•"/>
              <a:defRPr/>
            </a:lvl1pPr>
            <a:lvl2pPr marL="914400" lvl="1" indent="-342900" algn="l" rtl="0">
              <a:spcBef>
                <a:spcPts val="360"/>
              </a:spcBef>
              <a:spcAft>
                <a:spcPts val="0"/>
              </a:spcAft>
              <a:buClr>
                <a:schemeClr val="dk1"/>
              </a:buClr>
              <a:buSzPts val="1800"/>
              <a:buChar char="–"/>
              <a:defRPr/>
            </a:lvl2pPr>
            <a:lvl3pPr marL="1371600" lvl="2" indent="-342900" algn="l" rtl="0">
              <a:spcBef>
                <a:spcPts val="360"/>
              </a:spcBef>
              <a:spcAft>
                <a:spcPts val="0"/>
              </a:spcAft>
              <a:buClr>
                <a:schemeClr val="dk1"/>
              </a:buClr>
              <a:buSzPts val="1800"/>
              <a:buChar char="•"/>
              <a:defRPr/>
            </a:lvl3pPr>
            <a:lvl4pPr marL="1828800" lvl="3" indent="-342900" algn="l" rtl="0">
              <a:spcBef>
                <a:spcPts val="360"/>
              </a:spcBef>
              <a:spcAft>
                <a:spcPts val="0"/>
              </a:spcAft>
              <a:buClr>
                <a:schemeClr val="dk1"/>
              </a:buClr>
              <a:buSzPts val="1800"/>
              <a:buChar char="–"/>
              <a:defRPr/>
            </a:lvl4pPr>
            <a:lvl5pPr marL="2286000" lvl="4" indent="-342900" algn="l" rtl="0">
              <a:spcBef>
                <a:spcPts val="360"/>
              </a:spcBef>
              <a:spcAft>
                <a:spcPts val="0"/>
              </a:spcAft>
              <a:buClr>
                <a:schemeClr val="dk1"/>
              </a:buClr>
              <a:buSzPts val="1800"/>
              <a:buChar char="»"/>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p:txBody>
      </p:sp>
      <p:sp>
        <p:nvSpPr>
          <p:cNvPr id="71" name="Google Shape;71;p26"/>
          <p:cNvSpPr txBox="1"/>
          <p:nvPr>
            <p:ph type="dt" idx="10"/>
          </p:nvPr>
        </p:nvSpPr>
        <p:spPr>
          <a:xfrm>
            <a:off x="457200" y="6356350"/>
            <a:ext cx="21336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p:txBody>
      </p:sp>
      <p:sp>
        <p:nvSpPr>
          <p:cNvPr id="72" name="Google Shape;72;p26"/>
          <p:cNvSpPr txBox="1"/>
          <p:nvPr>
            <p:ph type="ftr" idx="11"/>
          </p:nvPr>
        </p:nvSpPr>
        <p:spPr>
          <a:xfrm>
            <a:off x="3124200" y="6356350"/>
            <a:ext cx="28956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p:txBody>
      </p:sp>
      <p:sp>
        <p:nvSpPr>
          <p:cNvPr id="73" name="Google Shape;73;p26"/>
          <p:cNvSpPr txBox="1"/>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matchingName="Vertical Title and Text">
  <p:cSld name="VERTICAL_TITLE_AND_VERTICAL_TEXT">
    <p:spTree>
      <p:nvGrpSpPr>
        <p:cNvPr id="74" name="Shape 74"/>
        <p:cNvGrpSpPr/>
        <p:nvPr/>
      </p:nvGrpSpPr>
      <p:grpSpPr>
        <a:xfrm>
          <a:off x="0" y="0"/>
          <a:ext cx="0" cy="0"/>
          <a:chOff x="0" y="0"/>
          <a:chExt cx="0" cy="0"/>
        </a:xfrm>
      </p:grpSpPr>
      <p:sp>
        <p:nvSpPr>
          <p:cNvPr id="75" name="Google Shape;75;p27"/>
          <p:cNvSpPr txBox="1"/>
          <p:nvPr>
            <p:ph type="title"/>
          </p:nvPr>
        </p:nvSpPr>
        <p:spPr>
          <a:xfrm rot="5400000">
            <a:off x="4732350" y="2171688"/>
            <a:ext cx="5851500" cy="2057400"/>
          </a:xfrm>
          <a:prstGeom prst="rect">
            <a:avLst/>
          </a:prstGeom>
          <a:noFill/>
          <a:ln>
            <a:noFill/>
          </a:ln>
        </p:spPr>
        <p:txBody>
          <a:bodyPr spcFirstLastPara="1" wrap="square" lIns="91425" tIns="45700" rIns="91425" bIns="45700" anchor="ctr" anchorCtr="0">
            <a:normAutofit/>
          </a:bodyPr>
          <a:lstStyle>
            <a:lvl1pPr lvl="0" algn="ctr" rtl="0">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76" name="Google Shape;76;p27"/>
          <p:cNvSpPr txBox="1"/>
          <p:nvPr>
            <p:ph type="body" idx="1"/>
          </p:nvPr>
        </p:nvSpPr>
        <p:spPr>
          <a:xfrm rot="5400000">
            <a:off x="541350" y="190488"/>
            <a:ext cx="5851500" cy="6019800"/>
          </a:xfrm>
          <a:prstGeom prst="rect">
            <a:avLst/>
          </a:prstGeom>
          <a:noFill/>
          <a:ln>
            <a:noFill/>
          </a:ln>
        </p:spPr>
        <p:txBody>
          <a:bodyPr spcFirstLastPara="1" wrap="square" lIns="91425" tIns="45700" rIns="91425" bIns="45700" anchor="t" anchorCtr="0">
            <a:normAutofit/>
          </a:bodyPr>
          <a:lstStyle>
            <a:lvl1pPr marL="457200" lvl="0" indent="-342900" algn="l" rtl="0">
              <a:spcBef>
                <a:spcPts val="360"/>
              </a:spcBef>
              <a:spcAft>
                <a:spcPts val="0"/>
              </a:spcAft>
              <a:buClr>
                <a:schemeClr val="dk1"/>
              </a:buClr>
              <a:buSzPts val="1800"/>
              <a:buChar char="•"/>
              <a:defRPr/>
            </a:lvl1pPr>
            <a:lvl2pPr marL="914400" lvl="1" indent="-342900" algn="l" rtl="0">
              <a:spcBef>
                <a:spcPts val="360"/>
              </a:spcBef>
              <a:spcAft>
                <a:spcPts val="0"/>
              </a:spcAft>
              <a:buClr>
                <a:schemeClr val="dk1"/>
              </a:buClr>
              <a:buSzPts val="1800"/>
              <a:buChar char="–"/>
              <a:defRPr/>
            </a:lvl2pPr>
            <a:lvl3pPr marL="1371600" lvl="2" indent="-342900" algn="l" rtl="0">
              <a:spcBef>
                <a:spcPts val="360"/>
              </a:spcBef>
              <a:spcAft>
                <a:spcPts val="0"/>
              </a:spcAft>
              <a:buClr>
                <a:schemeClr val="dk1"/>
              </a:buClr>
              <a:buSzPts val="1800"/>
              <a:buChar char="•"/>
              <a:defRPr/>
            </a:lvl3pPr>
            <a:lvl4pPr marL="1828800" lvl="3" indent="-342900" algn="l" rtl="0">
              <a:spcBef>
                <a:spcPts val="360"/>
              </a:spcBef>
              <a:spcAft>
                <a:spcPts val="0"/>
              </a:spcAft>
              <a:buClr>
                <a:schemeClr val="dk1"/>
              </a:buClr>
              <a:buSzPts val="1800"/>
              <a:buChar char="–"/>
              <a:defRPr/>
            </a:lvl4pPr>
            <a:lvl5pPr marL="2286000" lvl="4" indent="-342900" algn="l" rtl="0">
              <a:spcBef>
                <a:spcPts val="360"/>
              </a:spcBef>
              <a:spcAft>
                <a:spcPts val="0"/>
              </a:spcAft>
              <a:buClr>
                <a:schemeClr val="dk1"/>
              </a:buClr>
              <a:buSzPts val="1800"/>
              <a:buChar char="»"/>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p:txBody>
      </p:sp>
      <p:sp>
        <p:nvSpPr>
          <p:cNvPr id="77" name="Google Shape;77;p27"/>
          <p:cNvSpPr txBox="1"/>
          <p:nvPr>
            <p:ph type="dt" idx="10"/>
          </p:nvPr>
        </p:nvSpPr>
        <p:spPr>
          <a:xfrm>
            <a:off x="457200" y="6356350"/>
            <a:ext cx="21336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p:txBody>
      </p:sp>
      <p:sp>
        <p:nvSpPr>
          <p:cNvPr id="78" name="Google Shape;78;p27"/>
          <p:cNvSpPr txBox="1"/>
          <p:nvPr>
            <p:ph type="ftr" idx="11"/>
          </p:nvPr>
        </p:nvSpPr>
        <p:spPr>
          <a:xfrm>
            <a:off x="3124200" y="6356350"/>
            <a:ext cx="28956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p:txBody>
      </p:sp>
      <p:sp>
        <p:nvSpPr>
          <p:cNvPr id="79" name="Google Shape;79;p27"/>
          <p:cNvSpPr txBox="1"/>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matchingName="Title slide">
  <p:cSld name="TITLE">
    <p:spTree>
      <p:nvGrpSpPr>
        <p:cNvPr id="83" name="Shape 83"/>
        <p:cNvGrpSpPr/>
        <p:nvPr/>
      </p:nvGrpSpPr>
      <p:grpSpPr>
        <a:xfrm>
          <a:off x="0" y="0"/>
          <a:ext cx="0" cy="0"/>
          <a:chOff x="0" y="0"/>
          <a:chExt cx="0" cy="0"/>
        </a:xfrm>
      </p:grpSpPr>
      <p:sp>
        <p:nvSpPr>
          <p:cNvPr id="84" name="Google Shape;84;g2df2c35899b_0_518"/>
          <p:cNvSpPr txBox="1"/>
          <p:nvPr>
            <p:ph type="ctrTitle"/>
          </p:nvPr>
        </p:nvSpPr>
        <p:spPr>
          <a:xfrm>
            <a:off x="3123300" y="1503776"/>
            <a:ext cx="12041400" cy="4105200"/>
          </a:xfrm>
          <a:prstGeom prst="rect">
            <a:avLst/>
          </a:prstGeom>
          <a:noFill/>
          <a:ln>
            <a:noFill/>
          </a:ln>
        </p:spPr>
        <p:txBody>
          <a:bodyPr spcFirstLastPara="1" wrap="square" lIns="182850" tIns="182850" rIns="182850" bIns="182850" anchor="b" anchorCtr="0">
            <a:noAutofit/>
          </a:bodyPr>
          <a:lstStyle>
            <a:lvl1pPr lvl="0" algn="ctr" rtl="0">
              <a:lnSpc>
                <a:spcPct val="100000"/>
              </a:lnSpc>
              <a:spcBef>
                <a:spcPts val="0"/>
              </a:spcBef>
              <a:spcAft>
                <a:spcPts val="0"/>
              </a:spcAft>
              <a:buSzPts val="10400"/>
              <a:buNone/>
              <a:defRPr sz="10400">
                <a:solidFill>
                  <a:schemeClr val="lt1"/>
                </a:solidFill>
              </a:defRPr>
            </a:lvl1pPr>
            <a:lvl2pPr lvl="1" algn="ctr" rtl="0">
              <a:lnSpc>
                <a:spcPct val="100000"/>
              </a:lnSpc>
              <a:spcBef>
                <a:spcPts val="0"/>
              </a:spcBef>
              <a:spcAft>
                <a:spcPts val="0"/>
              </a:spcAft>
              <a:buSzPts val="10400"/>
              <a:buNone/>
              <a:defRPr sz="10400"/>
            </a:lvl2pPr>
            <a:lvl3pPr lvl="2" algn="ctr" rtl="0">
              <a:lnSpc>
                <a:spcPct val="100000"/>
              </a:lnSpc>
              <a:spcBef>
                <a:spcPts val="0"/>
              </a:spcBef>
              <a:spcAft>
                <a:spcPts val="0"/>
              </a:spcAft>
              <a:buSzPts val="10400"/>
              <a:buNone/>
              <a:defRPr sz="10400"/>
            </a:lvl3pPr>
            <a:lvl4pPr lvl="3" algn="ctr" rtl="0">
              <a:lnSpc>
                <a:spcPct val="100000"/>
              </a:lnSpc>
              <a:spcBef>
                <a:spcPts val="0"/>
              </a:spcBef>
              <a:spcAft>
                <a:spcPts val="0"/>
              </a:spcAft>
              <a:buSzPts val="10400"/>
              <a:buNone/>
              <a:defRPr sz="10400"/>
            </a:lvl4pPr>
            <a:lvl5pPr lvl="4" algn="ctr" rtl="0">
              <a:lnSpc>
                <a:spcPct val="100000"/>
              </a:lnSpc>
              <a:spcBef>
                <a:spcPts val="0"/>
              </a:spcBef>
              <a:spcAft>
                <a:spcPts val="0"/>
              </a:spcAft>
              <a:buSzPts val="10400"/>
              <a:buNone/>
              <a:defRPr sz="10400"/>
            </a:lvl5pPr>
            <a:lvl6pPr lvl="5" algn="ctr" rtl="0">
              <a:lnSpc>
                <a:spcPct val="100000"/>
              </a:lnSpc>
              <a:spcBef>
                <a:spcPts val="0"/>
              </a:spcBef>
              <a:spcAft>
                <a:spcPts val="0"/>
              </a:spcAft>
              <a:buSzPts val="10400"/>
              <a:buNone/>
              <a:defRPr sz="10400"/>
            </a:lvl6pPr>
            <a:lvl7pPr lvl="6" algn="ctr" rtl="0">
              <a:lnSpc>
                <a:spcPct val="100000"/>
              </a:lnSpc>
              <a:spcBef>
                <a:spcPts val="0"/>
              </a:spcBef>
              <a:spcAft>
                <a:spcPts val="0"/>
              </a:spcAft>
              <a:buSzPts val="10400"/>
              <a:buNone/>
              <a:defRPr sz="10400"/>
            </a:lvl7pPr>
            <a:lvl8pPr lvl="7" algn="ctr" rtl="0">
              <a:lnSpc>
                <a:spcPct val="100000"/>
              </a:lnSpc>
              <a:spcBef>
                <a:spcPts val="0"/>
              </a:spcBef>
              <a:spcAft>
                <a:spcPts val="0"/>
              </a:spcAft>
              <a:buSzPts val="10400"/>
              <a:buNone/>
              <a:defRPr sz="10400"/>
            </a:lvl8pPr>
            <a:lvl9pPr lvl="8" algn="ctr" rtl="0">
              <a:lnSpc>
                <a:spcPct val="100000"/>
              </a:lnSpc>
              <a:spcBef>
                <a:spcPts val="0"/>
              </a:spcBef>
              <a:spcAft>
                <a:spcPts val="0"/>
              </a:spcAft>
              <a:buSzPts val="10400"/>
              <a:buNone/>
              <a:defRPr sz="10400"/>
            </a:lvl9pPr>
          </a:lstStyle>
          <a:p/>
        </p:txBody>
      </p:sp>
      <p:sp>
        <p:nvSpPr>
          <p:cNvPr id="85" name="Google Shape;85;g2df2c35899b_0_518"/>
          <p:cNvSpPr txBox="1"/>
          <p:nvPr>
            <p:ph type="subTitle" idx="1"/>
          </p:nvPr>
        </p:nvSpPr>
        <p:spPr>
          <a:xfrm>
            <a:off x="5848500" y="5608976"/>
            <a:ext cx="6591000" cy="1585200"/>
          </a:xfrm>
          <a:prstGeom prst="rect">
            <a:avLst/>
          </a:prstGeom>
          <a:noFill/>
          <a:ln>
            <a:noFill/>
          </a:ln>
        </p:spPr>
        <p:txBody>
          <a:bodyPr spcFirstLastPara="1" wrap="square" lIns="182850" tIns="182850" rIns="182850" bIns="182850" anchor="t" anchorCtr="0">
            <a:noAutofit/>
          </a:bodyPr>
          <a:lstStyle>
            <a:lvl1pPr lvl="0" algn="ctr" rtl="0">
              <a:lnSpc>
                <a:spcPct val="100000"/>
              </a:lnSpc>
              <a:spcBef>
                <a:spcPts val="0"/>
              </a:spcBef>
              <a:spcAft>
                <a:spcPts val="0"/>
              </a:spcAft>
              <a:buSzPts val="5600"/>
              <a:buNone/>
              <a:defRPr/>
            </a:lvl1pPr>
            <a:lvl2pPr lvl="1" algn="ctr" rtl="0">
              <a:lnSpc>
                <a:spcPct val="100000"/>
              </a:lnSpc>
              <a:spcBef>
                <a:spcPts val="0"/>
              </a:spcBef>
              <a:spcAft>
                <a:spcPts val="0"/>
              </a:spcAft>
              <a:buSzPts val="5600"/>
              <a:buNone/>
              <a:defRPr sz="5600"/>
            </a:lvl2pPr>
            <a:lvl3pPr lvl="2" algn="ctr" rtl="0">
              <a:lnSpc>
                <a:spcPct val="100000"/>
              </a:lnSpc>
              <a:spcBef>
                <a:spcPts val="0"/>
              </a:spcBef>
              <a:spcAft>
                <a:spcPts val="0"/>
              </a:spcAft>
              <a:buSzPts val="5600"/>
              <a:buNone/>
              <a:defRPr sz="5600"/>
            </a:lvl3pPr>
            <a:lvl4pPr lvl="3" algn="ctr" rtl="0">
              <a:lnSpc>
                <a:spcPct val="100000"/>
              </a:lnSpc>
              <a:spcBef>
                <a:spcPts val="0"/>
              </a:spcBef>
              <a:spcAft>
                <a:spcPts val="0"/>
              </a:spcAft>
              <a:buSzPts val="5600"/>
              <a:buNone/>
              <a:defRPr sz="5600"/>
            </a:lvl4pPr>
            <a:lvl5pPr lvl="4" algn="ctr" rtl="0">
              <a:lnSpc>
                <a:spcPct val="100000"/>
              </a:lnSpc>
              <a:spcBef>
                <a:spcPts val="0"/>
              </a:spcBef>
              <a:spcAft>
                <a:spcPts val="0"/>
              </a:spcAft>
              <a:buSzPts val="5600"/>
              <a:buNone/>
              <a:defRPr sz="5600"/>
            </a:lvl5pPr>
            <a:lvl6pPr lvl="5" algn="ctr" rtl="0">
              <a:lnSpc>
                <a:spcPct val="100000"/>
              </a:lnSpc>
              <a:spcBef>
                <a:spcPts val="0"/>
              </a:spcBef>
              <a:spcAft>
                <a:spcPts val="0"/>
              </a:spcAft>
              <a:buSzPts val="5600"/>
              <a:buNone/>
              <a:defRPr sz="5600"/>
            </a:lvl6pPr>
            <a:lvl7pPr lvl="6" algn="ctr" rtl="0">
              <a:lnSpc>
                <a:spcPct val="100000"/>
              </a:lnSpc>
              <a:spcBef>
                <a:spcPts val="0"/>
              </a:spcBef>
              <a:spcAft>
                <a:spcPts val="0"/>
              </a:spcAft>
              <a:buSzPts val="5600"/>
              <a:buNone/>
              <a:defRPr sz="5600"/>
            </a:lvl7pPr>
            <a:lvl8pPr lvl="7" algn="ctr" rtl="0">
              <a:lnSpc>
                <a:spcPct val="100000"/>
              </a:lnSpc>
              <a:spcBef>
                <a:spcPts val="0"/>
              </a:spcBef>
              <a:spcAft>
                <a:spcPts val="0"/>
              </a:spcAft>
              <a:buSzPts val="5600"/>
              <a:buNone/>
              <a:defRPr sz="5600"/>
            </a:lvl8pPr>
            <a:lvl9pPr lvl="8" algn="ctr" rtl="0">
              <a:lnSpc>
                <a:spcPct val="100000"/>
              </a:lnSpc>
              <a:spcBef>
                <a:spcPts val="0"/>
              </a:spcBef>
              <a:spcAft>
                <a:spcPts val="0"/>
              </a:spcAft>
              <a:buSzPts val="5600"/>
              <a:buNone/>
              <a:defRPr sz="5600"/>
            </a:lvl9pPr>
          </a:lstStyle>
          <a:p/>
        </p:txBody>
      </p:sp>
      <p:sp>
        <p:nvSpPr>
          <p:cNvPr id="86" name="Google Shape;86;g2df2c35899b_0_518"/>
          <p:cNvSpPr/>
          <p:nvPr/>
        </p:nvSpPr>
        <p:spPr>
          <a:xfrm>
            <a:off x="2120912" y="2317276"/>
            <a:ext cx="242396" cy="242868"/>
          </a:xfrm>
          <a:custGeom>
            <a:avLst/>
            <a:gdLst/>
            <a:ahLst/>
            <a:cxnLst/>
            <a:rect l="l" t="t" r="r" b="b"/>
            <a:pathLst>
              <a:path w="4625" h="4634" extrusionOk="0">
                <a:moveTo>
                  <a:pt x="1" y="0"/>
                </a:moveTo>
                <a:lnTo>
                  <a:pt x="1" y="4633"/>
                </a:lnTo>
                <a:lnTo>
                  <a:pt x="4625" y="4633"/>
                </a:lnTo>
                <a:lnTo>
                  <a:pt x="4625" y="0"/>
                </a:lnTo>
                <a:close/>
              </a:path>
            </a:pathLst>
          </a:custGeom>
          <a:solidFill>
            <a:srgbClr val="E898AC"/>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panose="020B0604020202020204"/>
              <a:buNone/>
            </a:pPr>
            <a:endParaRPr sz="28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87" name="Google Shape;87;g2df2c35899b_0_518"/>
          <p:cNvSpPr/>
          <p:nvPr/>
        </p:nvSpPr>
        <p:spPr>
          <a:xfrm>
            <a:off x="15599480" y="1832118"/>
            <a:ext cx="242868" cy="242868"/>
          </a:xfrm>
          <a:custGeom>
            <a:avLst/>
            <a:gdLst/>
            <a:ahLst/>
            <a:cxnLst/>
            <a:rect l="l" t="t" r="r" b="b"/>
            <a:pathLst>
              <a:path w="4634" h="4634" extrusionOk="0">
                <a:moveTo>
                  <a:pt x="0" y="1"/>
                </a:moveTo>
                <a:lnTo>
                  <a:pt x="0" y="4634"/>
                </a:lnTo>
                <a:lnTo>
                  <a:pt x="4633" y="4634"/>
                </a:lnTo>
                <a:lnTo>
                  <a:pt x="4633" y="1"/>
                </a:lnTo>
                <a:close/>
              </a:path>
            </a:pathLst>
          </a:custGeom>
          <a:solidFill>
            <a:srgbClr val="E898AC"/>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panose="020B0604020202020204"/>
              <a:buNone/>
            </a:pPr>
            <a:endParaRPr sz="28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88" name="Google Shape;88;g2df2c35899b_0_518"/>
          <p:cNvSpPr/>
          <p:nvPr/>
        </p:nvSpPr>
        <p:spPr>
          <a:xfrm>
            <a:off x="10515866" y="4904810"/>
            <a:ext cx="115197" cy="115197"/>
          </a:xfrm>
          <a:custGeom>
            <a:avLst/>
            <a:gdLst/>
            <a:ahLst/>
            <a:cxnLst/>
            <a:rect l="l" t="t" r="r" b="b"/>
            <a:pathLst>
              <a:path w="2198" h="2198" fill="none" extrusionOk="0">
                <a:moveTo>
                  <a:pt x="1" y="1"/>
                </a:moveTo>
                <a:lnTo>
                  <a:pt x="2198" y="1"/>
                </a:lnTo>
                <a:lnTo>
                  <a:pt x="2198" y="2198"/>
                </a:lnTo>
                <a:lnTo>
                  <a:pt x="1" y="2198"/>
                </a:lnTo>
                <a:close/>
              </a:path>
            </a:pathLst>
          </a:custGeom>
          <a:noFill/>
          <a:ln w="9525" cap="flat" cmpd="sng">
            <a:solidFill>
              <a:srgbClr val="E898AC"/>
            </a:solidFill>
            <a:prstDash val="solid"/>
            <a:miter lim="9192"/>
            <a:headEnd type="none" w="sm" len="sm"/>
            <a:tailEnd type="none" w="sm" len="sm"/>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panose="020B0604020202020204"/>
              <a:buNone/>
            </a:pPr>
            <a:endParaRPr sz="28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89" name="Google Shape;89;g2df2c35899b_0_518"/>
          <p:cNvSpPr/>
          <p:nvPr/>
        </p:nvSpPr>
        <p:spPr>
          <a:xfrm>
            <a:off x="17420046" y="9642990"/>
            <a:ext cx="196118" cy="196590"/>
          </a:xfrm>
          <a:custGeom>
            <a:avLst/>
            <a:gdLst/>
            <a:ahLst/>
            <a:cxnLst/>
            <a:rect l="l" t="t" r="r" b="b"/>
            <a:pathLst>
              <a:path w="3742" h="3751" fill="none" extrusionOk="0">
                <a:moveTo>
                  <a:pt x="1" y="0"/>
                </a:moveTo>
                <a:lnTo>
                  <a:pt x="3742" y="0"/>
                </a:lnTo>
                <a:lnTo>
                  <a:pt x="3742" y="3750"/>
                </a:lnTo>
                <a:lnTo>
                  <a:pt x="1" y="3750"/>
                </a:lnTo>
                <a:close/>
              </a:path>
            </a:pathLst>
          </a:custGeom>
          <a:noFill/>
          <a:ln w="9525" cap="flat" cmpd="sng">
            <a:solidFill>
              <a:srgbClr val="E898AC"/>
            </a:solidFill>
            <a:prstDash val="solid"/>
            <a:miter lim="9192"/>
            <a:headEnd type="none" w="sm" len="sm"/>
            <a:tailEnd type="none" w="sm" len="sm"/>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panose="020B0604020202020204"/>
              <a:buNone/>
            </a:pPr>
            <a:endParaRPr sz="28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90" name="Google Shape;90;g2df2c35899b_0_518"/>
          <p:cNvSpPr/>
          <p:nvPr/>
        </p:nvSpPr>
        <p:spPr>
          <a:xfrm>
            <a:off x="551338" y="3114118"/>
            <a:ext cx="115669" cy="115197"/>
          </a:xfrm>
          <a:custGeom>
            <a:avLst/>
            <a:gdLst/>
            <a:ahLst/>
            <a:cxnLst/>
            <a:rect l="l" t="t" r="r" b="b"/>
            <a:pathLst>
              <a:path w="2207" h="2198" fill="none" extrusionOk="0">
                <a:moveTo>
                  <a:pt x="0" y="0"/>
                </a:moveTo>
                <a:lnTo>
                  <a:pt x="2207" y="0"/>
                </a:lnTo>
                <a:lnTo>
                  <a:pt x="2207" y="2197"/>
                </a:lnTo>
                <a:lnTo>
                  <a:pt x="0" y="2197"/>
                </a:lnTo>
                <a:close/>
              </a:path>
            </a:pathLst>
          </a:custGeom>
          <a:noFill/>
          <a:ln w="9525" cap="flat" cmpd="sng">
            <a:solidFill>
              <a:srgbClr val="00CFCC"/>
            </a:solidFill>
            <a:prstDash val="solid"/>
            <a:miter lim="9192"/>
            <a:headEnd type="none" w="sm" len="sm"/>
            <a:tailEnd type="none" w="sm" len="sm"/>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panose="020B0604020202020204"/>
              <a:buNone/>
            </a:pPr>
            <a:endParaRPr sz="28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91" name="Google Shape;91;g2df2c35899b_0_518"/>
          <p:cNvSpPr/>
          <p:nvPr/>
        </p:nvSpPr>
        <p:spPr>
          <a:xfrm>
            <a:off x="16527346" y="5907362"/>
            <a:ext cx="208173" cy="208644"/>
          </a:xfrm>
          <a:custGeom>
            <a:avLst/>
            <a:gdLst/>
            <a:ahLst/>
            <a:cxnLst/>
            <a:rect l="l" t="t" r="r" b="b"/>
            <a:pathLst>
              <a:path w="3972" h="3981" extrusionOk="0">
                <a:moveTo>
                  <a:pt x="0" y="1"/>
                </a:moveTo>
                <a:lnTo>
                  <a:pt x="0" y="3981"/>
                </a:lnTo>
                <a:lnTo>
                  <a:pt x="3972" y="3981"/>
                </a:lnTo>
                <a:lnTo>
                  <a:pt x="3972" y="1"/>
                </a:lnTo>
                <a:close/>
              </a:path>
            </a:pathLst>
          </a:custGeom>
          <a:solidFill>
            <a:srgbClr val="00CFCC"/>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panose="020B0604020202020204"/>
              <a:buNone/>
            </a:pPr>
            <a:endParaRPr sz="28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nvGrpSpPr>
          <p:cNvPr id="92" name="Google Shape;92;g2df2c35899b_0_518"/>
          <p:cNvGrpSpPr/>
          <p:nvPr/>
        </p:nvGrpSpPr>
        <p:grpSpPr>
          <a:xfrm>
            <a:off x="16527364" y="-868732"/>
            <a:ext cx="377771" cy="2363063"/>
            <a:chOff x="2877432" y="975334"/>
            <a:chExt cx="188886" cy="1181532"/>
          </a:xfrm>
        </p:grpSpPr>
        <p:sp>
          <p:nvSpPr>
            <p:cNvPr id="93" name="Google Shape;93;g2df2c35899b_0_518"/>
            <p:cNvSpPr/>
            <p:nvPr/>
          </p:nvSpPr>
          <p:spPr>
            <a:xfrm>
              <a:off x="2877432" y="1968242"/>
              <a:ext cx="188886" cy="188624"/>
            </a:xfrm>
            <a:custGeom>
              <a:avLst/>
              <a:gdLst/>
              <a:ahLst/>
              <a:cxnLst/>
              <a:rect l="l" t="t" r="r" b="b"/>
              <a:pathLst>
                <a:path w="7208" h="7198" fill="none" extrusionOk="0">
                  <a:moveTo>
                    <a:pt x="1" y="0"/>
                  </a:moveTo>
                  <a:lnTo>
                    <a:pt x="7208" y="0"/>
                  </a:lnTo>
                  <a:lnTo>
                    <a:pt x="7208" y="7198"/>
                  </a:lnTo>
                  <a:lnTo>
                    <a:pt x="1" y="7198"/>
                  </a:lnTo>
                  <a:close/>
                </a:path>
              </a:pathLst>
            </a:custGeom>
            <a:noFill/>
            <a:ln w="9525" cap="flat" cmpd="sng">
              <a:solidFill>
                <a:srgbClr val="FF9973"/>
              </a:solidFill>
              <a:prstDash val="solid"/>
              <a:miter lim="9192"/>
              <a:headEnd type="none" w="sm" len="sm"/>
              <a:tailEnd type="none" w="sm" len="sm"/>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panose="020B0604020202020204"/>
                <a:buNone/>
              </a:pPr>
              <a:endParaRPr sz="28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94" name="Google Shape;94;g2df2c35899b_0_518"/>
            <p:cNvSpPr/>
            <p:nvPr/>
          </p:nvSpPr>
          <p:spPr>
            <a:xfrm>
              <a:off x="2905393" y="1452501"/>
              <a:ext cx="133226" cy="133252"/>
            </a:xfrm>
            <a:custGeom>
              <a:avLst/>
              <a:gdLst/>
              <a:ahLst/>
              <a:cxnLst/>
              <a:rect l="l" t="t" r="r" b="b"/>
              <a:pathLst>
                <a:path w="5084" h="5085" fill="none" extrusionOk="0">
                  <a:moveTo>
                    <a:pt x="0" y="1"/>
                  </a:moveTo>
                  <a:lnTo>
                    <a:pt x="5083" y="1"/>
                  </a:lnTo>
                  <a:lnTo>
                    <a:pt x="5083" y="5084"/>
                  </a:lnTo>
                  <a:lnTo>
                    <a:pt x="0" y="5084"/>
                  </a:lnTo>
                  <a:close/>
                </a:path>
              </a:pathLst>
            </a:custGeom>
            <a:noFill/>
            <a:ln w="9525" cap="flat" cmpd="sng">
              <a:solidFill>
                <a:srgbClr val="FF9973"/>
              </a:solidFill>
              <a:prstDash val="solid"/>
              <a:miter lim="9192"/>
              <a:headEnd type="none" w="sm" len="sm"/>
              <a:tailEnd type="none" w="sm" len="sm"/>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panose="020B0604020202020204"/>
                <a:buNone/>
              </a:pPr>
              <a:endParaRPr sz="28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95" name="Google Shape;95;g2df2c35899b_0_518"/>
            <p:cNvSpPr/>
            <p:nvPr/>
          </p:nvSpPr>
          <p:spPr>
            <a:xfrm>
              <a:off x="2931651" y="975334"/>
              <a:ext cx="80476" cy="80711"/>
            </a:xfrm>
            <a:custGeom>
              <a:avLst/>
              <a:gdLst/>
              <a:ahLst/>
              <a:cxnLst/>
              <a:rect l="l" t="t" r="r" b="b"/>
              <a:pathLst>
                <a:path w="3071" h="3080" fill="none" extrusionOk="0">
                  <a:moveTo>
                    <a:pt x="0" y="0"/>
                  </a:moveTo>
                  <a:lnTo>
                    <a:pt x="3070" y="0"/>
                  </a:lnTo>
                  <a:lnTo>
                    <a:pt x="3070" y="3080"/>
                  </a:lnTo>
                  <a:lnTo>
                    <a:pt x="0" y="3080"/>
                  </a:lnTo>
                  <a:close/>
                </a:path>
              </a:pathLst>
            </a:custGeom>
            <a:noFill/>
            <a:ln w="9525" cap="flat" cmpd="sng">
              <a:solidFill>
                <a:srgbClr val="FF9973"/>
              </a:solidFill>
              <a:prstDash val="solid"/>
              <a:miter lim="9192"/>
              <a:headEnd type="none" w="sm" len="sm"/>
              <a:tailEnd type="none" w="sm" len="sm"/>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panose="020B0604020202020204"/>
                <a:buNone/>
              </a:pPr>
              <a:endParaRPr sz="28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sp>
        <p:nvSpPr>
          <p:cNvPr id="96" name="Google Shape;96;g2df2c35899b_0_518"/>
          <p:cNvSpPr/>
          <p:nvPr/>
        </p:nvSpPr>
        <p:spPr>
          <a:xfrm>
            <a:off x="16971992" y="3229264"/>
            <a:ext cx="161004" cy="160951"/>
          </a:xfrm>
          <a:custGeom>
            <a:avLst/>
            <a:gdLst/>
            <a:ahLst/>
            <a:cxnLst/>
            <a:rect l="l" t="t" r="r" b="b"/>
            <a:pathLst>
              <a:path w="3072" h="3071" extrusionOk="0">
                <a:moveTo>
                  <a:pt x="1" y="0"/>
                </a:moveTo>
                <a:lnTo>
                  <a:pt x="1" y="3070"/>
                </a:lnTo>
                <a:lnTo>
                  <a:pt x="3071" y="3070"/>
                </a:lnTo>
                <a:lnTo>
                  <a:pt x="3071" y="0"/>
                </a:lnTo>
                <a:close/>
              </a:path>
            </a:pathLst>
          </a:custGeom>
          <a:solidFill>
            <a:srgbClr val="FF9973"/>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panose="020B0604020202020204"/>
              <a:buNone/>
            </a:pPr>
            <a:endParaRPr sz="28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nvGrpSpPr>
          <p:cNvPr id="97" name="Google Shape;97;g2df2c35899b_0_518"/>
          <p:cNvGrpSpPr/>
          <p:nvPr/>
        </p:nvGrpSpPr>
        <p:grpSpPr>
          <a:xfrm>
            <a:off x="6181492" y="-1067314"/>
            <a:ext cx="196118" cy="2295190"/>
            <a:chOff x="3347921" y="16006"/>
            <a:chExt cx="98059" cy="1147595"/>
          </a:xfrm>
        </p:grpSpPr>
        <p:sp>
          <p:nvSpPr>
            <p:cNvPr id="98" name="Google Shape;98;g2df2c35899b_0_518"/>
            <p:cNvSpPr/>
            <p:nvPr/>
          </p:nvSpPr>
          <p:spPr>
            <a:xfrm>
              <a:off x="3347921" y="1065280"/>
              <a:ext cx="98059" cy="98321"/>
            </a:xfrm>
            <a:custGeom>
              <a:avLst/>
              <a:gdLst/>
              <a:ahLst/>
              <a:cxnLst/>
              <a:rect l="l" t="t" r="r" b="b"/>
              <a:pathLst>
                <a:path w="3742" h="3752" fill="none" extrusionOk="0">
                  <a:moveTo>
                    <a:pt x="0" y="1"/>
                  </a:moveTo>
                  <a:lnTo>
                    <a:pt x="3741" y="1"/>
                  </a:lnTo>
                  <a:lnTo>
                    <a:pt x="3741" y="3751"/>
                  </a:lnTo>
                  <a:lnTo>
                    <a:pt x="0" y="3751"/>
                  </a:lnTo>
                  <a:close/>
                </a:path>
              </a:pathLst>
            </a:custGeom>
            <a:noFill/>
            <a:ln w="9525" cap="flat" cmpd="sng">
              <a:solidFill>
                <a:srgbClr val="E898AC"/>
              </a:solidFill>
              <a:prstDash val="solid"/>
              <a:miter lim="9192"/>
              <a:headEnd type="none" w="sm" len="sm"/>
              <a:tailEnd type="none" w="sm" len="sm"/>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panose="020B0604020202020204"/>
                <a:buNone/>
              </a:pPr>
              <a:endParaRPr sz="28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99" name="Google Shape;99;g2df2c35899b_0_518"/>
            <p:cNvSpPr/>
            <p:nvPr/>
          </p:nvSpPr>
          <p:spPr>
            <a:xfrm>
              <a:off x="3392705" y="16006"/>
              <a:ext cx="8464" cy="894665"/>
            </a:xfrm>
            <a:custGeom>
              <a:avLst/>
              <a:gdLst/>
              <a:ahLst/>
              <a:cxnLst/>
              <a:rect l="l" t="t" r="r" b="b"/>
              <a:pathLst>
                <a:path w="323" h="34141" extrusionOk="0">
                  <a:moveTo>
                    <a:pt x="157" y="1"/>
                  </a:moveTo>
                  <a:lnTo>
                    <a:pt x="1" y="34141"/>
                  </a:lnTo>
                  <a:lnTo>
                    <a:pt x="323" y="34141"/>
                  </a:lnTo>
                  <a:lnTo>
                    <a:pt x="157" y="1"/>
                  </a:lnTo>
                  <a:close/>
                </a:path>
              </a:pathLst>
            </a:custGeom>
            <a:solidFill>
              <a:srgbClr val="FFD6E1"/>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panose="020B0604020202020204"/>
                <a:buNone/>
              </a:pPr>
              <a:endParaRPr sz="28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100" name="Google Shape;100;g2df2c35899b_0_518"/>
          <p:cNvGrpSpPr/>
          <p:nvPr/>
        </p:nvGrpSpPr>
        <p:grpSpPr>
          <a:xfrm>
            <a:off x="9785542" y="-680224"/>
            <a:ext cx="242344" cy="1520990"/>
            <a:chOff x="5245196" y="3136513"/>
            <a:chExt cx="121172" cy="760495"/>
          </a:xfrm>
        </p:grpSpPr>
        <p:sp>
          <p:nvSpPr>
            <p:cNvPr id="101" name="Google Shape;101;g2df2c35899b_0_518"/>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panose="020B0604020202020204"/>
                <a:buNone/>
              </a:pPr>
              <a:endParaRPr sz="28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2" name="Google Shape;102;g2df2c35899b_0_518"/>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panose="020B0604020202020204"/>
                <a:buNone/>
              </a:pPr>
              <a:endParaRPr sz="28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103" name="Google Shape;103;g2df2c35899b_0_518"/>
          <p:cNvGrpSpPr/>
          <p:nvPr/>
        </p:nvGrpSpPr>
        <p:grpSpPr>
          <a:xfrm>
            <a:off x="501234" y="4804602"/>
            <a:ext cx="377300" cy="4936709"/>
            <a:chOff x="250617" y="2402301"/>
            <a:chExt cx="188650" cy="2468355"/>
          </a:xfrm>
        </p:grpSpPr>
        <p:sp>
          <p:nvSpPr>
            <p:cNvPr id="104" name="Google Shape;104;g2df2c35899b_0_518"/>
            <p:cNvSpPr/>
            <p:nvPr/>
          </p:nvSpPr>
          <p:spPr>
            <a:xfrm>
              <a:off x="250617" y="4681770"/>
              <a:ext cx="188650" cy="188886"/>
            </a:xfrm>
            <a:custGeom>
              <a:avLst/>
              <a:gdLst/>
              <a:ahLst/>
              <a:cxnLst/>
              <a:rect l="l" t="t" r="r" b="b"/>
              <a:pathLst>
                <a:path w="7199" h="7208" fill="none" extrusionOk="0">
                  <a:moveTo>
                    <a:pt x="0" y="1"/>
                  </a:moveTo>
                  <a:lnTo>
                    <a:pt x="7198" y="1"/>
                  </a:lnTo>
                  <a:lnTo>
                    <a:pt x="7198" y="7207"/>
                  </a:lnTo>
                  <a:lnTo>
                    <a:pt x="0" y="7207"/>
                  </a:lnTo>
                  <a:close/>
                </a:path>
              </a:pathLst>
            </a:custGeom>
            <a:noFill/>
            <a:ln w="9525" cap="flat" cmpd="sng">
              <a:solidFill>
                <a:srgbClr val="FF9973"/>
              </a:solidFill>
              <a:prstDash val="solid"/>
              <a:miter lim="9192"/>
              <a:headEnd type="none" w="sm" len="sm"/>
              <a:tailEnd type="none" w="sm" len="sm"/>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panose="020B0604020202020204"/>
                <a:buNone/>
              </a:pPr>
              <a:endParaRPr sz="28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5" name="Google Shape;105;g2df2c35899b_0_518"/>
            <p:cNvSpPr/>
            <p:nvPr/>
          </p:nvSpPr>
          <p:spPr>
            <a:xfrm>
              <a:off x="278316" y="4166291"/>
              <a:ext cx="133226" cy="133226"/>
            </a:xfrm>
            <a:custGeom>
              <a:avLst/>
              <a:gdLst/>
              <a:ahLst/>
              <a:cxnLst/>
              <a:rect l="l" t="t" r="r" b="b"/>
              <a:pathLst>
                <a:path w="5084" h="5084" fill="none" extrusionOk="0">
                  <a:moveTo>
                    <a:pt x="1" y="0"/>
                  </a:moveTo>
                  <a:lnTo>
                    <a:pt x="5084" y="0"/>
                  </a:lnTo>
                  <a:lnTo>
                    <a:pt x="5084" y="5084"/>
                  </a:lnTo>
                  <a:lnTo>
                    <a:pt x="1" y="5084"/>
                  </a:lnTo>
                  <a:close/>
                </a:path>
              </a:pathLst>
            </a:custGeom>
            <a:noFill/>
            <a:ln w="9525" cap="flat" cmpd="sng">
              <a:solidFill>
                <a:srgbClr val="FF9973"/>
              </a:solidFill>
              <a:prstDash val="solid"/>
              <a:miter lim="9192"/>
              <a:headEnd type="none" w="sm" len="sm"/>
              <a:tailEnd type="none" w="sm" len="sm"/>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panose="020B0604020202020204"/>
                <a:buNone/>
              </a:pPr>
              <a:endParaRPr sz="28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6" name="Google Shape;106;g2df2c35899b_0_518"/>
            <p:cNvSpPr/>
            <p:nvPr/>
          </p:nvSpPr>
          <p:spPr>
            <a:xfrm>
              <a:off x="304573" y="3689098"/>
              <a:ext cx="80476" cy="80476"/>
            </a:xfrm>
            <a:custGeom>
              <a:avLst/>
              <a:gdLst/>
              <a:ahLst/>
              <a:cxnLst/>
              <a:rect l="l" t="t" r="r" b="b"/>
              <a:pathLst>
                <a:path w="3071" h="3071" fill="none" extrusionOk="0">
                  <a:moveTo>
                    <a:pt x="1" y="0"/>
                  </a:moveTo>
                  <a:lnTo>
                    <a:pt x="3071" y="0"/>
                  </a:lnTo>
                  <a:lnTo>
                    <a:pt x="3071" y="3071"/>
                  </a:lnTo>
                  <a:lnTo>
                    <a:pt x="1" y="3071"/>
                  </a:lnTo>
                  <a:close/>
                </a:path>
              </a:pathLst>
            </a:custGeom>
            <a:noFill/>
            <a:ln w="9525" cap="flat" cmpd="sng">
              <a:solidFill>
                <a:srgbClr val="FF9973"/>
              </a:solidFill>
              <a:prstDash val="solid"/>
              <a:miter lim="9192"/>
              <a:headEnd type="none" w="sm" len="sm"/>
              <a:tailEnd type="none" w="sm" len="sm"/>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panose="020B0604020202020204"/>
                <a:buNone/>
              </a:pPr>
              <a:endParaRPr sz="28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7" name="Google Shape;107;g2df2c35899b_0_518"/>
            <p:cNvSpPr/>
            <p:nvPr/>
          </p:nvSpPr>
          <p:spPr>
            <a:xfrm>
              <a:off x="340710" y="2402301"/>
              <a:ext cx="8464" cy="1011487"/>
            </a:xfrm>
            <a:custGeom>
              <a:avLst/>
              <a:gdLst/>
              <a:ahLst/>
              <a:cxnLst/>
              <a:rect l="l" t="t" r="r" b="b"/>
              <a:pathLst>
                <a:path w="323" h="38599" extrusionOk="0">
                  <a:moveTo>
                    <a:pt x="157" y="1"/>
                  </a:moveTo>
                  <a:lnTo>
                    <a:pt x="0" y="38599"/>
                  </a:lnTo>
                  <a:lnTo>
                    <a:pt x="322" y="38599"/>
                  </a:lnTo>
                  <a:lnTo>
                    <a:pt x="157" y="1"/>
                  </a:lnTo>
                  <a:close/>
                </a:path>
              </a:pathLst>
            </a:custGeom>
            <a:solidFill>
              <a:srgbClr val="FFD6E1"/>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panose="020B0604020202020204"/>
                <a:buNone/>
              </a:pPr>
              <a:endParaRPr sz="28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sp>
        <p:nvSpPr>
          <p:cNvPr id="108" name="Google Shape;108;g2df2c35899b_0_518"/>
          <p:cNvSpPr/>
          <p:nvPr/>
        </p:nvSpPr>
        <p:spPr>
          <a:xfrm>
            <a:off x="17871452" y="20"/>
            <a:ext cx="16928" cy="5039274"/>
          </a:xfrm>
          <a:custGeom>
            <a:avLst/>
            <a:gdLst/>
            <a:ahLst/>
            <a:cxnLst/>
            <a:rect l="l" t="t" r="r" b="b"/>
            <a:pathLst>
              <a:path w="323" h="96151" extrusionOk="0">
                <a:moveTo>
                  <a:pt x="166" y="0"/>
                </a:moveTo>
                <a:lnTo>
                  <a:pt x="1" y="96150"/>
                </a:lnTo>
                <a:lnTo>
                  <a:pt x="323" y="96150"/>
                </a:lnTo>
                <a:lnTo>
                  <a:pt x="166" y="0"/>
                </a:lnTo>
                <a:close/>
              </a:path>
            </a:pathLst>
          </a:custGeom>
          <a:solidFill>
            <a:srgbClr val="FFD6E1"/>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panose="020B0604020202020204"/>
              <a:buNone/>
            </a:pPr>
            <a:endParaRPr sz="28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9" name="Google Shape;109;g2df2c35899b_0_518"/>
          <p:cNvSpPr/>
          <p:nvPr/>
        </p:nvSpPr>
        <p:spPr>
          <a:xfrm>
            <a:off x="1293726" y="42892"/>
            <a:ext cx="16928" cy="3378139"/>
          </a:xfrm>
          <a:custGeom>
            <a:avLst/>
            <a:gdLst/>
            <a:ahLst/>
            <a:cxnLst/>
            <a:rect l="l" t="t" r="r" b="b"/>
            <a:pathLst>
              <a:path w="323" h="64456" extrusionOk="0">
                <a:moveTo>
                  <a:pt x="166" y="0"/>
                </a:moveTo>
                <a:lnTo>
                  <a:pt x="1" y="64456"/>
                </a:lnTo>
                <a:lnTo>
                  <a:pt x="322" y="64456"/>
                </a:lnTo>
                <a:lnTo>
                  <a:pt x="166" y="0"/>
                </a:lnTo>
                <a:close/>
              </a:path>
            </a:pathLst>
          </a:custGeom>
          <a:solidFill>
            <a:srgbClr val="FFD6E1"/>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panose="020B0604020202020204"/>
              <a:buNone/>
            </a:pPr>
            <a:endParaRPr sz="28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nvGrpSpPr>
          <p:cNvPr id="110" name="Google Shape;110;g2df2c35899b_0_518"/>
          <p:cNvGrpSpPr/>
          <p:nvPr/>
        </p:nvGrpSpPr>
        <p:grpSpPr>
          <a:xfrm>
            <a:off x="4077378" y="347814"/>
            <a:ext cx="115197" cy="1663599"/>
            <a:chOff x="2038689" y="173907"/>
            <a:chExt cx="57599" cy="831799"/>
          </a:xfrm>
        </p:grpSpPr>
        <p:sp>
          <p:nvSpPr>
            <p:cNvPr id="111" name="Google Shape;111;g2df2c35899b_0_518"/>
            <p:cNvSpPr/>
            <p:nvPr/>
          </p:nvSpPr>
          <p:spPr>
            <a:xfrm>
              <a:off x="2038689" y="947872"/>
              <a:ext cx="57599" cy="57834"/>
            </a:xfrm>
            <a:custGeom>
              <a:avLst/>
              <a:gdLst/>
              <a:ahLst/>
              <a:cxnLst/>
              <a:rect l="l" t="t" r="r" b="b"/>
              <a:pathLst>
                <a:path w="2198" h="2207" fill="none" extrusionOk="0">
                  <a:moveTo>
                    <a:pt x="1" y="0"/>
                  </a:moveTo>
                  <a:lnTo>
                    <a:pt x="2197" y="0"/>
                  </a:lnTo>
                  <a:lnTo>
                    <a:pt x="2197" y="2206"/>
                  </a:lnTo>
                  <a:lnTo>
                    <a:pt x="1" y="2206"/>
                  </a:lnTo>
                  <a:close/>
                </a:path>
              </a:pathLst>
            </a:custGeom>
            <a:noFill/>
            <a:ln w="9525" cap="flat" cmpd="sng">
              <a:solidFill>
                <a:srgbClr val="00CFCC"/>
              </a:solidFill>
              <a:prstDash val="solid"/>
              <a:miter lim="9192"/>
              <a:headEnd type="none" w="sm" len="sm"/>
              <a:tailEnd type="none" w="sm" len="sm"/>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panose="020B0604020202020204"/>
                <a:buNone/>
              </a:pPr>
              <a:endParaRPr sz="28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12" name="Google Shape;112;g2df2c35899b_0_518"/>
            <p:cNvSpPr/>
            <p:nvPr/>
          </p:nvSpPr>
          <p:spPr>
            <a:xfrm>
              <a:off x="2063269" y="173907"/>
              <a:ext cx="8438" cy="692074"/>
            </a:xfrm>
            <a:custGeom>
              <a:avLst/>
              <a:gdLst/>
              <a:ahLst/>
              <a:cxnLst/>
              <a:rect l="l" t="t" r="r" b="b"/>
              <a:pathLst>
                <a:path w="322" h="26410" extrusionOk="0">
                  <a:moveTo>
                    <a:pt x="166" y="1"/>
                  </a:moveTo>
                  <a:lnTo>
                    <a:pt x="0" y="26410"/>
                  </a:lnTo>
                  <a:lnTo>
                    <a:pt x="322" y="26410"/>
                  </a:lnTo>
                  <a:lnTo>
                    <a:pt x="166" y="1"/>
                  </a:lnTo>
                  <a:close/>
                </a:path>
              </a:pathLst>
            </a:custGeom>
            <a:solidFill>
              <a:srgbClr val="FFD6E1"/>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panose="020B0604020202020204"/>
                <a:buNone/>
              </a:pPr>
              <a:endParaRPr sz="28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hỉ tiêu đề 1">
  <p:cSld name="TITLE_ONLY_1">
    <p:spTree>
      <p:nvGrpSpPr>
        <p:cNvPr id="113" name="Shape 113"/>
        <p:cNvGrpSpPr/>
        <p:nvPr/>
      </p:nvGrpSpPr>
      <p:grpSpPr>
        <a:xfrm>
          <a:off x="0" y="0"/>
          <a:ext cx="0" cy="0"/>
          <a:chOff x="0" y="0"/>
          <a:chExt cx="0" cy="0"/>
        </a:xfrm>
      </p:grpSpPr>
      <p:sp>
        <p:nvSpPr>
          <p:cNvPr id="114" name="Google Shape;114;g2df2c35899b_0_548"/>
          <p:cNvSpPr txBox="1"/>
          <p:nvPr>
            <p:ph type="title"/>
          </p:nvPr>
        </p:nvSpPr>
        <p:spPr>
          <a:xfrm>
            <a:off x="1440000" y="1079000"/>
            <a:ext cx="15408000" cy="1145400"/>
          </a:xfrm>
          <a:prstGeom prst="rect">
            <a:avLst/>
          </a:prstGeom>
          <a:noFill/>
          <a:ln>
            <a:noFill/>
          </a:ln>
        </p:spPr>
        <p:txBody>
          <a:bodyPr spcFirstLastPara="1" wrap="square" lIns="182850" tIns="182850" rIns="182850" bIns="182850" anchor="t" anchorCtr="0">
            <a:noAutofit/>
          </a:bodyPr>
          <a:lstStyle>
            <a:lvl1pPr lvl="0" algn="l" rtl="0">
              <a:lnSpc>
                <a:spcPct val="100000"/>
              </a:lnSpc>
              <a:spcBef>
                <a:spcPts val="0"/>
              </a:spcBef>
              <a:spcAft>
                <a:spcPts val="0"/>
              </a:spcAft>
              <a:buSzPts val="5600"/>
              <a:buNone/>
              <a:defRPr/>
            </a:lvl1pPr>
            <a:lvl2pPr lvl="1" algn="l" rtl="0">
              <a:lnSpc>
                <a:spcPct val="100000"/>
              </a:lnSpc>
              <a:spcBef>
                <a:spcPts val="0"/>
              </a:spcBef>
              <a:spcAft>
                <a:spcPts val="0"/>
              </a:spcAft>
              <a:buSzPts val="5600"/>
              <a:buNone/>
              <a:defRPr/>
            </a:lvl2pPr>
            <a:lvl3pPr lvl="2" algn="l" rtl="0">
              <a:lnSpc>
                <a:spcPct val="100000"/>
              </a:lnSpc>
              <a:spcBef>
                <a:spcPts val="0"/>
              </a:spcBef>
              <a:spcAft>
                <a:spcPts val="0"/>
              </a:spcAft>
              <a:buSzPts val="5600"/>
              <a:buNone/>
              <a:defRPr/>
            </a:lvl3pPr>
            <a:lvl4pPr lvl="3" algn="l" rtl="0">
              <a:lnSpc>
                <a:spcPct val="100000"/>
              </a:lnSpc>
              <a:spcBef>
                <a:spcPts val="0"/>
              </a:spcBef>
              <a:spcAft>
                <a:spcPts val="0"/>
              </a:spcAft>
              <a:buSzPts val="5600"/>
              <a:buNone/>
              <a:defRPr/>
            </a:lvl4pPr>
            <a:lvl5pPr lvl="4" algn="l" rtl="0">
              <a:lnSpc>
                <a:spcPct val="100000"/>
              </a:lnSpc>
              <a:spcBef>
                <a:spcPts val="0"/>
              </a:spcBef>
              <a:spcAft>
                <a:spcPts val="0"/>
              </a:spcAft>
              <a:buSzPts val="5600"/>
              <a:buNone/>
              <a:defRPr/>
            </a:lvl5pPr>
            <a:lvl6pPr lvl="5" algn="l" rtl="0">
              <a:lnSpc>
                <a:spcPct val="100000"/>
              </a:lnSpc>
              <a:spcBef>
                <a:spcPts val="0"/>
              </a:spcBef>
              <a:spcAft>
                <a:spcPts val="0"/>
              </a:spcAft>
              <a:buSzPts val="5600"/>
              <a:buNone/>
              <a:defRPr/>
            </a:lvl6pPr>
            <a:lvl7pPr lvl="6" algn="l" rtl="0">
              <a:lnSpc>
                <a:spcPct val="100000"/>
              </a:lnSpc>
              <a:spcBef>
                <a:spcPts val="0"/>
              </a:spcBef>
              <a:spcAft>
                <a:spcPts val="0"/>
              </a:spcAft>
              <a:buSzPts val="5600"/>
              <a:buNone/>
              <a:defRPr/>
            </a:lvl7pPr>
            <a:lvl8pPr lvl="7" algn="l" rtl="0">
              <a:lnSpc>
                <a:spcPct val="100000"/>
              </a:lnSpc>
              <a:spcBef>
                <a:spcPts val="0"/>
              </a:spcBef>
              <a:spcAft>
                <a:spcPts val="0"/>
              </a:spcAft>
              <a:buSzPts val="5600"/>
              <a:buNone/>
              <a:defRPr/>
            </a:lvl8pPr>
            <a:lvl9pPr lvl="8" algn="l" rtl="0">
              <a:lnSpc>
                <a:spcPct val="100000"/>
              </a:lnSpc>
              <a:spcBef>
                <a:spcPts val="0"/>
              </a:spcBef>
              <a:spcAft>
                <a:spcPts val="0"/>
              </a:spcAft>
              <a:buSzPts val="5600"/>
              <a:buNone/>
              <a:defRPr/>
            </a:lvl9pPr>
          </a:lstStyle>
          <a:p/>
        </p:txBody>
      </p:sp>
      <p:sp>
        <p:nvSpPr>
          <p:cNvPr id="115" name="Google Shape;115;g2df2c35899b_0_548"/>
          <p:cNvSpPr/>
          <p:nvPr/>
        </p:nvSpPr>
        <p:spPr>
          <a:xfrm>
            <a:off x="17225526" y="1735550"/>
            <a:ext cx="334300" cy="33430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chemeClr val="lt2"/>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panose="020B0604020202020204"/>
              <a:buNone/>
            </a:pPr>
            <a:endParaRPr sz="28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16" name="Google Shape;116;g2df2c35899b_0_548"/>
          <p:cNvSpPr/>
          <p:nvPr/>
        </p:nvSpPr>
        <p:spPr>
          <a:xfrm>
            <a:off x="17284050" y="970350"/>
            <a:ext cx="217300" cy="21730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chemeClr val="accent6"/>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panose="020B0604020202020204"/>
              <a:buNone/>
            </a:pPr>
            <a:endParaRPr sz="28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17" name="Google Shape;117;g2df2c35899b_0_548"/>
          <p:cNvSpPr/>
          <p:nvPr/>
        </p:nvSpPr>
        <p:spPr>
          <a:xfrm>
            <a:off x="17708900" y="390050"/>
            <a:ext cx="311850" cy="312750"/>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panose="020B0604020202020204"/>
              <a:buNone/>
            </a:pPr>
            <a:endParaRPr sz="28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18" name="Google Shape;118;g2df2c35899b_0_548"/>
          <p:cNvSpPr/>
          <p:nvPr/>
        </p:nvSpPr>
        <p:spPr>
          <a:xfrm>
            <a:off x="304420" y="9507822"/>
            <a:ext cx="190985" cy="190924"/>
          </a:xfrm>
          <a:custGeom>
            <a:avLst/>
            <a:gdLst/>
            <a:ahLst/>
            <a:cxnLst/>
            <a:rect l="l" t="t" r="r" b="b"/>
            <a:pathLst>
              <a:path w="3110" h="3109" extrusionOk="0">
                <a:moveTo>
                  <a:pt x="2678" y="450"/>
                </a:moveTo>
                <a:lnTo>
                  <a:pt x="2678" y="2678"/>
                </a:lnTo>
                <a:lnTo>
                  <a:pt x="450" y="2678"/>
                </a:lnTo>
                <a:lnTo>
                  <a:pt x="450" y="450"/>
                </a:lnTo>
                <a:close/>
                <a:moveTo>
                  <a:pt x="1" y="0"/>
                </a:moveTo>
                <a:lnTo>
                  <a:pt x="1" y="3109"/>
                </a:lnTo>
                <a:lnTo>
                  <a:pt x="3109" y="3109"/>
                </a:lnTo>
                <a:lnTo>
                  <a:pt x="3109" y="0"/>
                </a:lnTo>
                <a:close/>
              </a:path>
            </a:pathLst>
          </a:custGeom>
          <a:solidFill>
            <a:schemeClr val="accent3"/>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panose="020B0604020202020204"/>
              <a:buNone/>
            </a:pPr>
            <a:endParaRPr sz="28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19" name="Google Shape;119;g2df2c35899b_0_548"/>
          <p:cNvSpPr/>
          <p:nvPr/>
        </p:nvSpPr>
        <p:spPr>
          <a:xfrm>
            <a:off x="17782576" y="1432170"/>
            <a:ext cx="164517" cy="164517"/>
          </a:xfrm>
          <a:custGeom>
            <a:avLst/>
            <a:gdLst/>
            <a:ahLst/>
            <a:cxnLst/>
            <a:rect l="l" t="t" r="r" b="b"/>
            <a:pathLst>
              <a:path w="2679" h="2679" extrusionOk="0">
                <a:moveTo>
                  <a:pt x="1" y="1"/>
                </a:moveTo>
                <a:lnTo>
                  <a:pt x="1" y="2679"/>
                </a:lnTo>
                <a:lnTo>
                  <a:pt x="2679" y="2679"/>
                </a:lnTo>
                <a:lnTo>
                  <a:pt x="2679" y="1"/>
                </a:lnTo>
                <a:close/>
              </a:path>
            </a:pathLst>
          </a:custGeom>
          <a:solidFill>
            <a:schemeClr val="accent4"/>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panose="020B0604020202020204"/>
              <a:buNone/>
            </a:pPr>
            <a:endParaRPr sz="28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20" name="Google Shape;120;g2df2c35899b_0_548"/>
          <p:cNvSpPr/>
          <p:nvPr/>
        </p:nvSpPr>
        <p:spPr>
          <a:xfrm>
            <a:off x="404850" y="8803450"/>
            <a:ext cx="334300" cy="33430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chemeClr val="lt2"/>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panose="020B0604020202020204"/>
              <a:buNone/>
            </a:pPr>
            <a:endParaRPr sz="28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21" name="Google Shape;121;g2df2c35899b_0_548"/>
          <p:cNvSpPr/>
          <p:nvPr/>
        </p:nvSpPr>
        <p:spPr>
          <a:xfrm>
            <a:off x="925800" y="9507800"/>
            <a:ext cx="311850" cy="312750"/>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panose="020B0604020202020204"/>
              <a:buNone/>
            </a:pPr>
            <a:endParaRPr sz="28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22" name="Shape 122"/>
        <p:cNvGrpSpPr/>
        <p:nvPr/>
      </p:nvGrpSpPr>
      <p:grpSpPr>
        <a:xfrm>
          <a:off x="0" y="0"/>
          <a:ext cx="0" cy="0"/>
          <a:chOff x="0" y="0"/>
          <a:chExt cx="0" cy="0"/>
        </a:xfrm>
      </p:grpSpPr>
      <p:sp>
        <p:nvSpPr>
          <p:cNvPr id="123" name="Google Shape;123;g2df2c35899b_0_557"/>
          <p:cNvSpPr txBox="1"/>
          <p:nvPr>
            <p:ph type="subTitle" idx="1"/>
          </p:nvPr>
        </p:nvSpPr>
        <p:spPr>
          <a:xfrm>
            <a:off x="12858054" y="7659360"/>
            <a:ext cx="4856400" cy="1144800"/>
          </a:xfrm>
          <a:prstGeom prst="rect">
            <a:avLst/>
          </a:prstGeom>
          <a:noFill/>
          <a:ln>
            <a:noFill/>
          </a:ln>
        </p:spPr>
        <p:txBody>
          <a:bodyPr spcFirstLastPara="1" wrap="square" lIns="182850" tIns="182850" rIns="182850" bIns="182850" anchor="t" anchorCtr="0">
            <a:noAutofit/>
          </a:bodyPr>
          <a:lstStyle>
            <a:lvl1pPr lvl="0" algn="l" rtl="0">
              <a:lnSpc>
                <a:spcPct val="100000"/>
              </a:lnSpc>
              <a:spcBef>
                <a:spcPts val="0"/>
              </a:spcBef>
              <a:spcAft>
                <a:spcPts val="0"/>
              </a:spcAft>
              <a:buClr>
                <a:srgbClr val="000000"/>
              </a:buClr>
              <a:buSzPts val="2000"/>
              <a:buNone/>
              <a:defRPr sz="2800"/>
            </a:lvl1pPr>
            <a:lvl2pPr lvl="1" algn="l" rtl="0">
              <a:lnSpc>
                <a:spcPct val="100000"/>
              </a:lnSpc>
              <a:spcBef>
                <a:spcPts val="0"/>
              </a:spcBef>
              <a:spcAft>
                <a:spcPts val="0"/>
              </a:spcAft>
              <a:buClr>
                <a:srgbClr val="000000"/>
              </a:buClr>
              <a:buSzPts val="2000"/>
              <a:buNone/>
              <a:defRPr sz="2000">
                <a:solidFill>
                  <a:srgbClr val="000000"/>
                </a:solidFill>
              </a:defRPr>
            </a:lvl2pPr>
            <a:lvl3pPr lvl="2" algn="l" rtl="0">
              <a:lnSpc>
                <a:spcPct val="100000"/>
              </a:lnSpc>
              <a:spcBef>
                <a:spcPts val="0"/>
              </a:spcBef>
              <a:spcAft>
                <a:spcPts val="0"/>
              </a:spcAft>
              <a:buClr>
                <a:srgbClr val="000000"/>
              </a:buClr>
              <a:buSzPts val="2000"/>
              <a:buNone/>
              <a:defRPr sz="2000">
                <a:solidFill>
                  <a:srgbClr val="000000"/>
                </a:solidFill>
              </a:defRPr>
            </a:lvl3pPr>
            <a:lvl4pPr lvl="3" algn="l" rtl="0">
              <a:lnSpc>
                <a:spcPct val="100000"/>
              </a:lnSpc>
              <a:spcBef>
                <a:spcPts val="0"/>
              </a:spcBef>
              <a:spcAft>
                <a:spcPts val="0"/>
              </a:spcAft>
              <a:buClr>
                <a:srgbClr val="000000"/>
              </a:buClr>
              <a:buSzPts val="2000"/>
              <a:buNone/>
              <a:defRPr sz="2000">
                <a:solidFill>
                  <a:srgbClr val="000000"/>
                </a:solidFill>
              </a:defRPr>
            </a:lvl4pPr>
            <a:lvl5pPr lvl="4" algn="l" rtl="0">
              <a:lnSpc>
                <a:spcPct val="100000"/>
              </a:lnSpc>
              <a:spcBef>
                <a:spcPts val="0"/>
              </a:spcBef>
              <a:spcAft>
                <a:spcPts val="0"/>
              </a:spcAft>
              <a:buClr>
                <a:srgbClr val="000000"/>
              </a:buClr>
              <a:buSzPts val="2000"/>
              <a:buNone/>
              <a:defRPr sz="2000">
                <a:solidFill>
                  <a:srgbClr val="000000"/>
                </a:solidFill>
              </a:defRPr>
            </a:lvl5pPr>
            <a:lvl6pPr lvl="5" algn="l" rtl="0">
              <a:lnSpc>
                <a:spcPct val="100000"/>
              </a:lnSpc>
              <a:spcBef>
                <a:spcPts val="0"/>
              </a:spcBef>
              <a:spcAft>
                <a:spcPts val="0"/>
              </a:spcAft>
              <a:buClr>
                <a:srgbClr val="000000"/>
              </a:buClr>
              <a:buSzPts val="2000"/>
              <a:buNone/>
              <a:defRPr sz="2000">
                <a:solidFill>
                  <a:srgbClr val="000000"/>
                </a:solidFill>
              </a:defRPr>
            </a:lvl6pPr>
            <a:lvl7pPr lvl="6" algn="l" rtl="0">
              <a:lnSpc>
                <a:spcPct val="100000"/>
              </a:lnSpc>
              <a:spcBef>
                <a:spcPts val="0"/>
              </a:spcBef>
              <a:spcAft>
                <a:spcPts val="0"/>
              </a:spcAft>
              <a:buClr>
                <a:srgbClr val="000000"/>
              </a:buClr>
              <a:buSzPts val="2000"/>
              <a:buNone/>
              <a:defRPr sz="2000">
                <a:solidFill>
                  <a:srgbClr val="000000"/>
                </a:solidFill>
              </a:defRPr>
            </a:lvl7pPr>
            <a:lvl8pPr lvl="7" algn="l" rtl="0">
              <a:lnSpc>
                <a:spcPct val="100000"/>
              </a:lnSpc>
              <a:spcBef>
                <a:spcPts val="0"/>
              </a:spcBef>
              <a:spcAft>
                <a:spcPts val="0"/>
              </a:spcAft>
              <a:buClr>
                <a:srgbClr val="000000"/>
              </a:buClr>
              <a:buSzPts val="2000"/>
              <a:buNone/>
              <a:defRPr sz="2000">
                <a:solidFill>
                  <a:srgbClr val="000000"/>
                </a:solidFill>
              </a:defRPr>
            </a:lvl8pPr>
            <a:lvl9pPr lvl="8" algn="l" rtl="0">
              <a:lnSpc>
                <a:spcPct val="100000"/>
              </a:lnSpc>
              <a:spcBef>
                <a:spcPts val="0"/>
              </a:spcBef>
              <a:spcAft>
                <a:spcPts val="0"/>
              </a:spcAft>
              <a:buClr>
                <a:srgbClr val="000000"/>
              </a:buClr>
              <a:buSzPts val="2000"/>
              <a:buNone/>
              <a:defRPr sz="2000">
                <a:solidFill>
                  <a:srgbClr val="000000"/>
                </a:solidFill>
              </a:defRPr>
            </a:lvl9pPr>
          </a:lstStyle>
          <a:p/>
        </p:txBody>
      </p:sp>
      <p:sp>
        <p:nvSpPr>
          <p:cNvPr id="124" name="Google Shape;124;g2df2c35899b_0_557"/>
          <p:cNvSpPr/>
          <p:nvPr/>
        </p:nvSpPr>
        <p:spPr>
          <a:xfrm>
            <a:off x="15294750" y="1899200"/>
            <a:ext cx="334300" cy="33430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panose="020B0604020202020204"/>
              <a:buNone/>
            </a:pPr>
            <a:endParaRPr sz="28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25" name="Google Shape;125;g2df2c35899b_0_557"/>
          <p:cNvSpPr/>
          <p:nvPr/>
        </p:nvSpPr>
        <p:spPr>
          <a:xfrm>
            <a:off x="17971700" y="823350"/>
            <a:ext cx="217300" cy="21730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panose="020B0604020202020204"/>
              <a:buNone/>
            </a:pPr>
            <a:endParaRPr sz="28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26" name="Google Shape;126;g2df2c35899b_0_557"/>
          <p:cNvSpPr/>
          <p:nvPr/>
        </p:nvSpPr>
        <p:spPr>
          <a:xfrm>
            <a:off x="16718900" y="1111750"/>
            <a:ext cx="104950" cy="10490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panose="020B0604020202020204"/>
              <a:buNone/>
            </a:pPr>
            <a:endParaRPr sz="28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27" name="Google Shape;127;g2df2c35899b_0_557"/>
          <p:cNvSpPr/>
          <p:nvPr/>
        </p:nvSpPr>
        <p:spPr>
          <a:xfrm>
            <a:off x="18244200" y="1468500"/>
            <a:ext cx="328700" cy="32870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panose="020B0604020202020204"/>
              <a:buNone/>
            </a:pPr>
            <a:endParaRPr sz="28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28" name="Google Shape;128;g2df2c35899b_0_557"/>
          <p:cNvSpPr/>
          <p:nvPr/>
        </p:nvSpPr>
        <p:spPr>
          <a:xfrm>
            <a:off x="17597200" y="2177300"/>
            <a:ext cx="311850" cy="312750"/>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panose="020B0604020202020204"/>
              <a:buNone/>
            </a:pPr>
            <a:endParaRPr sz="28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29" name="Google Shape;129;g2df2c35899b_0_557"/>
          <p:cNvSpPr/>
          <p:nvPr/>
        </p:nvSpPr>
        <p:spPr>
          <a:xfrm>
            <a:off x="12198684" y="-301200"/>
            <a:ext cx="192090" cy="190924"/>
          </a:xfrm>
          <a:custGeom>
            <a:avLst/>
            <a:gdLst/>
            <a:ahLst/>
            <a:cxnLst/>
            <a:rect l="l" t="t" r="r" b="b"/>
            <a:pathLst>
              <a:path w="3128" h="3109" extrusionOk="0">
                <a:moveTo>
                  <a:pt x="2678" y="431"/>
                </a:moveTo>
                <a:lnTo>
                  <a:pt x="2678" y="2659"/>
                </a:lnTo>
                <a:lnTo>
                  <a:pt x="450" y="2659"/>
                </a:lnTo>
                <a:lnTo>
                  <a:pt x="450" y="431"/>
                </a:lnTo>
                <a:close/>
                <a:moveTo>
                  <a:pt x="0" y="0"/>
                </a:moveTo>
                <a:lnTo>
                  <a:pt x="0" y="3109"/>
                </a:lnTo>
                <a:lnTo>
                  <a:pt x="3128" y="3109"/>
                </a:lnTo>
                <a:lnTo>
                  <a:pt x="3128" y="0"/>
                </a:lnTo>
                <a:close/>
              </a:path>
            </a:pathLst>
          </a:custGeom>
          <a:solidFill>
            <a:srgbClr val="FF9973"/>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panose="020B0604020202020204"/>
              <a:buNone/>
            </a:pPr>
            <a:endParaRPr sz="28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30" name="Google Shape;130;g2df2c35899b_0_557"/>
          <p:cNvSpPr/>
          <p:nvPr/>
        </p:nvSpPr>
        <p:spPr>
          <a:xfrm>
            <a:off x="13405046" y="889072"/>
            <a:ext cx="190985" cy="190924"/>
          </a:xfrm>
          <a:custGeom>
            <a:avLst/>
            <a:gdLst/>
            <a:ahLst/>
            <a:cxnLst/>
            <a:rect l="l" t="t" r="r" b="b"/>
            <a:pathLst>
              <a:path w="3110" h="3109" extrusionOk="0">
                <a:moveTo>
                  <a:pt x="2678" y="450"/>
                </a:moveTo>
                <a:lnTo>
                  <a:pt x="2678" y="2678"/>
                </a:lnTo>
                <a:lnTo>
                  <a:pt x="450" y="2678"/>
                </a:lnTo>
                <a:lnTo>
                  <a:pt x="450" y="450"/>
                </a:lnTo>
                <a:close/>
                <a:moveTo>
                  <a:pt x="1" y="0"/>
                </a:moveTo>
                <a:lnTo>
                  <a:pt x="1" y="3109"/>
                </a:lnTo>
                <a:lnTo>
                  <a:pt x="3109" y="3109"/>
                </a:lnTo>
                <a:lnTo>
                  <a:pt x="3109" y="0"/>
                </a:lnTo>
                <a:close/>
              </a:path>
            </a:pathLst>
          </a:custGeom>
          <a:solidFill>
            <a:srgbClr val="FF9973"/>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panose="020B0604020202020204"/>
              <a:buNone/>
            </a:pPr>
            <a:endParaRPr sz="28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31" name="Google Shape;131;g2df2c35899b_0_557"/>
          <p:cNvSpPr/>
          <p:nvPr/>
        </p:nvSpPr>
        <p:spPr>
          <a:xfrm>
            <a:off x="11809950" y="286444"/>
            <a:ext cx="164517" cy="164517"/>
          </a:xfrm>
          <a:custGeom>
            <a:avLst/>
            <a:gdLst/>
            <a:ahLst/>
            <a:cxnLst/>
            <a:rect l="l" t="t" r="r" b="b"/>
            <a:pathLst>
              <a:path w="2679" h="2679" extrusionOk="0">
                <a:moveTo>
                  <a:pt x="1" y="1"/>
                </a:moveTo>
                <a:lnTo>
                  <a:pt x="1" y="2679"/>
                </a:lnTo>
                <a:lnTo>
                  <a:pt x="2679" y="2679"/>
                </a:lnTo>
                <a:lnTo>
                  <a:pt x="2679" y="1"/>
                </a:lnTo>
                <a:close/>
              </a:path>
            </a:pathLst>
          </a:custGeom>
          <a:solidFill>
            <a:srgbClr val="00CFCC"/>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panose="020B0604020202020204"/>
              <a:buNone/>
            </a:pPr>
            <a:endParaRPr sz="28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32" name="Google Shape;132;g2df2c35899b_0_557"/>
          <p:cNvSpPr/>
          <p:nvPr/>
        </p:nvSpPr>
        <p:spPr>
          <a:xfrm>
            <a:off x="571500" y="9085300"/>
            <a:ext cx="104950" cy="10490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panose="020B0604020202020204"/>
              <a:buNone/>
            </a:pPr>
            <a:endParaRPr sz="28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33" name="Google Shape;133;g2df2c35899b_0_557"/>
          <p:cNvSpPr/>
          <p:nvPr/>
        </p:nvSpPr>
        <p:spPr>
          <a:xfrm>
            <a:off x="878300" y="9606800"/>
            <a:ext cx="311850" cy="312750"/>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panose="020B0604020202020204"/>
              <a:buNone/>
            </a:pPr>
            <a:endParaRPr sz="28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34" name="Google Shape;134;g2df2c35899b_0_557"/>
          <p:cNvSpPr txBox="1"/>
          <p:nvPr>
            <p:ph type="ctrTitle"/>
          </p:nvPr>
        </p:nvSpPr>
        <p:spPr>
          <a:xfrm>
            <a:off x="1941628" y="6793600"/>
            <a:ext cx="4305000" cy="1155600"/>
          </a:xfrm>
          <a:prstGeom prst="rect">
            <a:avLst/>
          </a:prstGeom>
          <a:noFill/>
          <a:ln>
            <a:noFill/>
          </a:ln>
        </p:spPr>
        <p:txBody>
          <a:bodyPr spcFirstLastPara="1" wrap="square" lIns="182850" tIns="182850" rIns="182850" bIns="182850" anchor="b" anchorCtr="0">
            <a:noAutofit/>
          </a:bodyPr>
          <a:lstStyle>
            <a:lvl1pPr lvl="0" algn="l" rtl="0">
              <a:lnSpc>
                <a:spcPct val="100000"/>
              </a:lnSpc>
              <a:spcBef>
                <a:spcPts val="0"/>
              </a:spcBef>
              <a:spcAft>
                <a:spcPts val="0"/>
              </a:spcAft>
              <a:buClr>
                <a:srgbClr val="000000"/>
              </a:buClr>
              <a:buSzPts val="2400"/>
              <a:buFont typeface="Advent Pro SemiBold"/>
              <a:buNone/>
              <a:defRPr sz="4000">
                <a:solidFill>
                  <a:schemeClr val="lt1"/>
                </a:solidFill>
                <a:latin typeface="Advent Pro SemiBold"/>
                <a:ea typeface="Advent Pro SemiBold"/>
                <a:cs typeface="Advent Pro SemiBold"/>
                <a:sym typeface="Advent Pro SemiBold"/>
              </a:defRPr>
            </a:lvl1pPr>
            <a:lvl2pPr lvl="1" algn="l" rtl="0">
              <a:lnSpc>
                <a:spcPct val="100000"/>
              </a:lnSpc>
              <a:spcBef>
                <a:spcPts val="0"/>
              </a:spcBef>
              <a:spcAft>
                <a:spcPts val="0"/>
              </a:spcAft>
              <a:buClr>
                <a:srgbClr val="000000"/>
              </a:buClr>
              <a:buSzPts val="2400"/>
              <a:buFont typeface="Advent Pro SemiBold"/>
              <a:buNone/>
              <a:defRPr sz="2400">
                <a:solidFill>
                  <a:srgbClr val="000000"/>
                </a:solidFill>
                <a:latin typeface="Advent Pro SemiBold"/>
                <a:ea typeface="Advent Pro SemiBold"/>
                <a:cs typeface="Advent Pro SemiBold"/>
                <a:sym typeface="Advent Pro SemiBold"/>
              </a:defRPr>
            </a:lvl2pPr>
            <a:lvl3pPr lvl="2" algn="l" rtl="0">
              <a:lnSpc>
                <a:spcPct val="100000"/>
              </a:lnSpc>
              <a:spcBef>
                <a:spcPts val="0"/>
              </a:spcBef>
              <a:spcAft>
                <a:spcPts val="0"/>
              </a:spcAft>
              <a:buClr>
                <a:srgbClr val="000000"/>
              </a:buClr>
              <a:buSzPts val="2400"/>
              <a:buFont typeface="Advent Pro SemiBold"/>
              <a:buNone/>
              <a:defRPr sz="2400">
                <a:solidFill>
                  <a:srgbClr val="000000"/>
                </a:solidFill>
                <a:latin typeface="Advent Pro SemiBold"/>
                <a:ea typeface="Advent Pro SemiBold"/>
                <a:cs typeface="Advent Pro SemiBold"/>
                <a:sym typeface="Advent Pro SemiBold"/>
              </a:defRPr>
            </a:lvl3pPr>
            <a:lvl4pPr lvl="3" algn="l" rtl="0">
              <a:lnSpc>
                <a:spcPct val="100000"/>
              </a:lnSpc>
              <a:spcBef>
                <a:spcPts val="0"/>
              </a:spcBef>
              <a:spcAft>
                <a:spcPts val="0"/>
              </a:spcAft>
              <a:buClr>
                <a:srgbClr val="000000"/>
              </a:buClr>
              <a:buSzPts val="2400"/>
              <a:buFont typeface="Advent Pro SemiBold"/>
              <a:buNone/>
              <a:defRPr sz="2400">
                <a:solidFill>
                  <a:srgbClr val="000000"/>
                </a:solidFill>
                <a:latin typeface="Advent Pro SemiBold"/>
                <a:ea typeface="Advent Pro SemiBold"/>
                <a:cs typeface="Advent Pro SemiBold"/>
                <a:sym typeface="Advent Pro SemiBold"/>
              </a:defRPr>
            </a:lvl4pPr>
            <a:lvl5pPr lvl="4" algn="l" rtl="0">
              <a:lnSpc>
                <a:spcPct val="100000"/>
              </a:lnSpc>
              <a:spcBef>
                <a:spcPts val="0"/>
              </a:spcBef>
              <a:spcAft>
                <a:spcPts val="0"/>
              </a:spcAft>
              <a:buClr>
                <a:srgbClr val="000000"/>
              </a:buClr>
              <a:buSzPts val="2400"/>
              <a:buFont typeface="Advent Pro SemiBold"/>
              <a:buNone/>
              <a:defRPr sz="2400">
                <a:solidFill>
                  <a:srgbClr val="000000"/>
                </a:solidFill>
                <a:latin typeface="Advent Pro SemiBold"/>
                <a:ea typeface="Advent Pro SemiBold"/>
                <a:cs typeface="Advent Pro SemiBold"/>
                <a:sym typeface="Advent Pro SemiBold"/>
              </a:defRPr>
            </a:lvl5pPr>
            <a:lvl6pPr lvl="5" algn="l" rtl="0">
              <a:lnSpc>
                <a:spcPct val="100000"/>
              </a:lnSpc>
              <a:spcBef>
                <a:spcPts val="0"/>
              </a:spcBef>
              <a:spcAft>
                <a:spcPts val="0"/>
              </a:spcAft>
              <a:buClr>
                <a:srgbClr val="000000"/>
              </a:buClr>
              <a:buSzPts val="2400"/>
              <a:buFont typeface="Advent Pro SemiBold"/>
              <a:buNone/>
              <a:defRPr sz="2400">
                <a:solidFill>
                  <a:srgbClr val="000000"/>
                </a:solidFill>
                <a:latin typeface="Advent Pro SemiBold"/>
                <a:ea typeface="Advent Pro SemiBold"/>
                <a:cs typeface="Advent Pro SemiBold"/>
                <a:sym typeface="Advent Pro SemiBold"/>
              </a:defRPr>
            </a:lvl6pPr>
            <a:lvl7pPr lvl="6" algn="l" rtl="0">
              <a:lnSpc>
                <a:spcPct val="100000"/>
              </a:lnSpc>
              <a:spcBef>
                <a:spcPts val="0"/>
              </a:spcBef>
              <a:spcAft>
                <a:spcPts val="0"/>
              </a:spcAft>
              <a:buClr>
                <a:srgbClr val="000000"/>
              </a:buClr>
              <a:buSzPts val="2400"/>
              <a:buFont typeface="Advent Pro SemiBold"/>
              <a:buNone/>
              <a:defRPr sz="2400">
                <a:solidFill>
                  <a:srgbClr val="000000"/>
                </a:solidFill>
                <a:latin typeface="Advent Pro SemiBold"/>
                <a:ea typeface="Advent Pro SemiBold"/>
                <a:cs typeface="Advent Pro SemiBold"/>
                <a:sym typeface="Advent Pro SemiBold"/>
              </a:defRPr>
            </a:lvl7pPr>
            <a:lvl8pPr lvl="7" algn="l" rtl="0">
              <a:lnSpc>
                <a:spcPct val="100000"/>
              </a:lnSpc>
              <a:spcBef>
                <a:spcPts val="0"/>
              </a:spcBef>
              <a:spcAft>
                <a:spcPts val="0"/>
              </a:spcAft>
              <a:buClr>
                <a:srgbClr val="000000"/>
              </a:buClr>
              <a:buSzPts val="2400"/>
              <a:buFont typeface="Advent Pro SemiBold"/>
              <a:buNone/>
              <a:defRPr sz="2400">
                <a:solidFill>
                  <a:srgbClr val="000000"/>
                </a:solidFill>
                <a:latin typeface="Advent Pro SemiBold"/>
                <a:ea typeface="Advent Pro SemiBold"/>
                <a:cs typeface="Advent Pro SemiBold"/>
                <a:sym typeface="Advent Pro SemiBold"/>
              </a:defRPr>
            </a:lvl8pPr>
            <a:lvl9pPr lvl="8" algn="l" rtl="0">
              <a:lnSpc>
                <a:spcPct val="100000"/>
              </a:lnSpc>
              <a:spcBef>
                <a:spcPts val="0"/>
              </a:spcBef>
              <a:spcAft>
                <a:spcPts val="0"/>
              </a:spcAft>
              <a:buClr>
                <a:srgbClr val="000000"/>
              </a:buClr>
              <a:buSzPts val="2400"/>
              <a:buFont typeface="Advent Pro SemiBold"/>
              <a:buNone/>
              <a:defRPr sz="2400">
                <a:solidFill>
                  <a:srgbClr val="000000"/>
                </a:solidFill>
                <a:latin typeface="Advent Pro SemiBold"/>
                <a:ea typeface="Advent Pro SemiBold"/>
                <a:cs typeface="Advent Pro SemiBold"/>
                <a:sym typeface="Advent Pro SemiBold"/>
              </a:defRPr>
            </a:lvl9pPr>
          </a:lstStyle>
          <a:p/>
        </p:txBody>
      </p:sp>
      <p:sp>
        <p:nvSpPr>
          <p:cNvPr id="135" name="Google Shape;135;g2df2c35899b_0_557"/>
          <p:cNvSpPr txBox="1"/>
          <p:nvPr>
            <p:ph type="subTitle" idx="2"/>
          </p:nvPr>
        </p:nvSpPr>
        <p:spPr>
          <a:xfrm>
            <a:off x="1941628" y="7659360"/>
            <a:ext cx="4856400" cy="1144800"/>
          </a:xfrm>
          <a:prstGeom prst="rect">
            <a:avLst/>
          </a:prstGeom>
          <a:noFill/>
          <a:ln>
            <a:noFill/>
          </a:ln>
        </p:spPr>
        <p:txBody>
          <a:bodyPr spcFirstLastPara="1" wrap="square" lIns="182850" tIns="182850" rIns="182850" bIns="182850" anchor="t" anchorCtr="0">
            <a:noAutofit/>
          </a:bodyPr>
          <a:lstStyle>
            <a:lvl1pPr lvl="0" algn="l" rtl="0">
              <a:lnSpc>
                <a:spcPct val="100000"/>
              </a:lnSpc>
              <a:spcBef>
                <a:spcPts val="0"/>
              </a:spcBef>
              <a:spcAft>
                <a:spcPts val="0"/>
              </a:spcAft>
              <a:buClr>
                <a:srgbClr val="000000"/>
              </a:buClr>
              <a:buSzPts val="2000"/>
              <a:buNone/>
              <a:defRPr sz="2800"/>
            </a:lvl1pPr>
            <a:lvl2pPr lvl="1" algn="l" rtl="0">
              <a:lnSpc>
                <a:spcPct val="100000"/>
              </a:lnSpc>
              <a:spcBef>
                <a:spcPts val="0"/>
              </a:spcBef>
              <a:spcAft>
                <a:spcPts val="0"/>
              </a:spcAft>
              <a:buClr>
                <a:srgbClr val="000000"/>
              </a:buClr>
              <a:buSzPts val="2000"/>
              <a:buNone/>
              <a:defRPr sz="2000">
                <a:solidFill>
                  <a:srgbClr val="000000"/>
                </a:solidFill>
              </a:defRPr>
            </a:lvl2pPr>
            <a:lvl3pPr lvl="2" algn="l" rtl="0">
              <a:lnSpc>
                <a:spcPct val="100000"/>
              </a:lnSpc>
              <a:spcBef>
                <a:spcPts val="0"/>
              </a:spcBef>
              <a:spcAft>
                <a:spcPts val="0"/>
              </a:spcAft>
              <a:buClr>
                <a:srgbClr val="000000"/>
              </a:buClr>
              <a:buSzPts val="2000"/>
              <a:buNone/>
              <a:defRPr sz="2000">
                <a:solidFill>
                  <a:srgbClr val="000000"/>
                </a:solidFill>
              </a:defRPr>
            </a:lvl3pPr>
            <a:lvl4pPr lvl="3" algn="l" rtl="0">
              <a:lnSpc>
                <a:spcPct val="100000"/>
              </a:lnSpc>
              <a:spcBef>
                <a:spcPts val="0"/>
              </a:spcBef>
              <a:spcAft>
                <a:spcPts val="0"/>
              </a:spcAft>
              <a:buClr>
                <a:srgbClr val="000000"/>
              </a:buClr>
              <a:buSzPts val="2000"/>
              <a:buNone/>
              <a:defRPr sz="2000">
                <a:solidFill>
                  <a:srgbClr val="000000"/>
                </a:solidFill>
              </a:defRPr>
            </a:lvl4pPr>
            <a:lvl5pPr lvl="4" algn="l" rtl="0">
              <a:lnSpc>
                <a:spcPct val="100000"/>
              </a:lnSpc>
              <a:spcBef>
                <a:spcPts val="0"/>
              </a:spcBef>
              <a:spcAft>
                <a:spcPts val="0"/>
              </a:spcAft>
              <a:buClr>
                <a:srgbClr val="000000"/>
              </a:buClr>
              <a:buSzPts val="2000"/>
              <a:buNone/>
              <a:defRPr sz="2000">
                <a:solidFill>
                  <a:srgbClr val="000000"/>
                </a:solidFill>
              </a:defRPr>
            </a:lvl5pPr>
            <a:lvl6pPr lvl="5" algn="l" rtl="0">
              <a:lnSpc>
                <a:spcPct val="100000"/>
              </a:lnSpc>
              <a:spcBef>
                <a:spcPts val="0"/>
              </a:spcBef>
              <a:spcAft>
                <a:spcPts val="0"/>
              </a:spcAft>
              <a:buClr>
                <a:srgbClr val="000000"/>
              </a:buClr>
              <a:buSzPts val="2000"/>
              <a:buNone/>
              <a:defRPr sz="2000">
                <a:solidFill>
                  <a:srgbClr val="000000"/>
                </a:solidFill>
              </a:defRPr>
            </a:lvl6pPr>
            <a:lvl7pPr lvl="6" algn="l" rtl="0">
              <a:lnSpc>
                <a:spcPct val="100000"/>
              </a:lnSpc>
              <a:spcBef>
                <a:spcPts val="0"/>
              </a:spcBef>
              <a:spcAft>
                <a:spcPts val="0"/>
              </a:spcAft>
              <a:buClr>
                <a:srgbClr val="000000"/>
              </a:buClr>
              <a:buSzPts val="2000"/>
              <a:buNone/>
              <a:defRPr sz="2000">
                <a:solidFill>
                  <a:srgbClr val="000000"/>
                </a:solidFill>
              </a:defRPr>
            </a:lvl7pPr>
            <a:lvl8pPr lvl="7" algn="l" rtl="0">
              <a:lnSpc>
                <a:spcPct val="100000"/>
              </a:lnSpc>
              <a:spcBef>
                <a:spcPts val="0"/>
              </a:spcBef>
              <a:spcAft>
                <a:spcPts val="0"/>
              </a:spcAft>
              <a:buClr>
                <a:srgbClr val="000000"/>
              </a:buClr>
              <a:buSzPts val="2000"/>
              <a:buNone/>
              <a:defRPr sz="2000">
                <a:solidFill>
                  <a:srgbClr val="000000"/>
                </a:solidFill>
              </a:defRPr>
            </a:lvl8pPr>
            <a:lvl9pPr lvl="8" algn="l" rtl="0">
              <a:lnSpc>
                <a:spcPct val="100000"/>
              </a:lnSpc>
              <a:spcBef>
                <a:spcPts val="0"/>
              </a:spcBef>
              <a:spcAft>
                <a:spcPts val="0"/>
              </a:spcAft>
              <a:buClr>
                <a:srgbClr val="000000"/>
              </a:buClr>
              <a:buSzPts val="2000"/>
              <a:buNone/>
              <a:defRPr sz="2000">
                <a:solidFill>
                  <a:srgbClr val="000000"/>
                </a:solidFill>
              </a:defRPr>
            </a:lvl9pPr>
          </a:lstStyle>
          <a:p/>
        </p:txBody>
      </p:sp>
      <p:sp>
        <p:nvSpPr>
          <p:cNvPr id="136" name="Google Shape;136;g2df2c35899b_0_557"/>
          <p:cNvSpPr txBox="1"/>
          <p:nvPr>
            <p:ph type="title" idx="3"/>
          </p:nvPr>
        </p:nvSpPr>
        <p:spPr>
          <a:xfrm>
            <a:off x="1941628" y="5291774"/>
            <a:ext cx="3507600" cy="1155600"/>
          </a:xfrm>
          <a:prstGeom prst="rect">
            <a:avLst/>
          </a:prstGeom>
          <a:noFill/>
          <a:ln>
            <a:noFill/>
          </a:ln>
        </p:spPr>
        <p:txBody>
          <a:bodyPr spcFirstLastPara="1" wrap="square" lIns="182850" tIns="182850" rIns="182850" bIns="182850" anchor="ctr" anchorCtr="0">
            <a:noAutofit/>
          </a:bodyPr>
          <a:lstStyle>
            <a:lvl1pPr lvl="0" algn="l" rtl="0">
              <a:lnSpc>
                <a:spcPct val="100000"/>
              </a:lnSpc>
              <a:spcBef>
                <a:spcPts val="0"/>
              </a:spcBef>
              <a:spcAft>
                <a:spcPts val="0"/>
              </a:spcAft>
              <a:buClr>
                <a:srgbClr val="000000"/>
              </a:buClr>
              <a:buSzPts val="9600"/>
              <a:buNone/>
              <a:defRPr sz="9600">
                <a:solidFill>
                  <a:schemeClr val="accent2"/>
                </a:solidFill>
              </a:defRPr>
            </a:lvl1pPr>
            <a:lvl2pPr lvl="1" algn="l" rtl="0">
              <a:lnSpc>
                <a:spcPct val="100000"/>
              </a:lnSpc>
              <a:spcBef>
                <a:spcPts val="0"/>
              </a:spcBef>
              <a:spcAft>
                <a:spcPts val="0"/>
              </a:spcAft>
              <a:buClr>
                <a:srgbClr val="000000"/>
              </a:buClr>
              <a:buSzPts val="9600"/>
              <a:buFont typeface="Fira Sans Extra Condensed Medium" panose="020B0603050000020004"/>
              <a:buNone/>
              <a:defRPr sz="9600">
                <a:solidFill>
                  <a:srgbClr val="000000"/>
                </a:solidFill>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defRPr>
            </a:lvl2pPr>
            <a:lvl3pPr lvl="2" algn="l" rtl="0">
              <a:lnSpc>
                <a:spcPct val="100000"/>
              </a:lnSpc>
              <a:spcBef>
                <a:spcPts val="0"/>
              </a:spcBef>
              <a:spcAft>
                <a:spcPts val="0"/>
              </a:spcAft>
              <a:buClr>
                <a:srgbClr val="000000"/>
              </a:buClr>
              <a:buSzPts val="9600"/>
              <a:buFont typeface="Fira Sans Extra Condensed Medium" panose="020B0603050000020004"/>
              <a:buNone/>
              <a:defRPr sz="9600">
                <a:solidFill>
                  <a:srgbClr val="000000"/>
                </a:solidFill>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defRPr>
            </a:lvl3pPr>
            <a:lvl4pPr lvl="3" algn="l" rtl="0">
              <a:lnSpc>
                <a:spcPct val="100000"/>
              </a:lnSpc>
              <a:spcBef>
                <a:spcPts val="0"/>
              </a:spcBef>
              <a:spcAft>
                <a:spcPts val="0"/>
              </a:spcAft>
              <a:buClr>
                <a:srgbClr val="000000"/>
              </a:buClr>
              <a:buSzPts val="9600"/>
              <a:buFont typeface="Fira Sans Extra Condensed Medium" panose="020B0603050000020004"/>
              <a:buNone/>
              <a:defRPr sz="9600">
                <a:solidFill>
                  <a:srgbClr val="000000"/>
                </a:solidFill>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defRPr>
            </a:lvl4pPr>
            <a:lvl5pPr lvl="4" algn="l" rtl="0">
              <a:lnSpc>
                <a:spcPct val="100000"/>
              </a:lnSpc>
              <a:spcBef>
                <a:spcPts val="0"/>
              </a:spcBef>
              <a:spcAft>
                <a:spcPts val="0"/>
              </a:spcAft>
              <a:buClr>
                <a:srgbClr val="000000"/>
              </a:buClr>
              <a:buSzPts val="9600"/>
              <a:buFont typeface="Fira Sans Extra Condensed Medium" panose="020B0603050000020004"/>
              <a:buNone/>
              <a:defRPr sz="9600">
                <a:solidFill>
                  <a:srgbClr val="000000"/>
                </a:solidFill>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defRPr>
            </a:lvl5pPr>
            <a:lvl6pPr lvl="5" algn="l" rtl="0">
              <a:lnSpc>
                <a:spcPct val="100000"/>
              </a:lnSpc>
              <a:spcBef>
                <a:spcPts val="0"/>
              </a:spcBef>
              <a:spcAft>
                <a:spcPts val="0"/>
              </a:spcAft>
              <a:buClr>
                <a:srgbClr val="000000"/>
              </a:buClr>
              <a:buSzPts val="9600"/>
              <a:buFont typeface="Fira Sans Extra Condensed Medium" panose="020B0603050000020004"/>
              <a:buNone/>
              <a:defRPr sz="9600">
                <a:solidFill>
                  <a:srgbClr val="000000"/>
                </a:solidFill>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defRPr>
            </a:lvl6pPr>
            <a:lvl7pPr lvl="6" algn="l" rtl="0">
              <a:lnSpc>
                <a:spcPct val="100000"/>
              </a:lnSpc>
              <a:spcBef>
                <a:spcPts val="0"/>
              </a:spcBef>
              <a:spcAft>
                <a:spcPts val="0"/>
              </a:spcAft>
              <a:buClr>
                <a:srgbClr val="000000"/>
              </a:buClr>
              <a:buSzPts val="9600"/>
              <a:buFont typeface="Fira Sans Extra Condensed Medium" panose="020B0603050000020004"/>
              <a:buNone/>
              <a:defRPr sz="9600">
                <a:solidFill>
                  <a:srgbClr val="000000"/>
                </a:solidFill>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defRPr>
            </a:lvl7pPr>
            <a:lvl8pPr lvl="7" algn="l" rtl="0">
              <a:lnSpc>
                <a:spcPct val="100000"/>
              </a:lnSpc>
              <a:spcBef>
                <a:spcPts val="0"/>
              </a:spcBef>
              <a:spcAft>
                <a:spcPts val="0"/>
              </a:spcAft>
              <a:buClr>
                <a:srgbClr val="000000"/>
              </a:buClr>
              <a:buSzPts val="9600"/>
              <a:buFont typeface="Fira Sans Extra Condensed Medium" panose="020B0603050000020004"/>
              <a:buNone/>
              <a:defRPr sz="9600">
                <a:solidFill>
                  <a:srgbClr val="000000"/>
                </a:solidFill>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defRPr>
            </a:lvl8pPr>
            <a:lvl9pPr lvl="8" algn="l" rtl="0">
              <a:lnSpc>
                <a:spcPct val="100000"/>
              </a:lnSpc>
              <a:spcBef>
                <a:spcPts val="0"/>
              </a:spcBef>
              <a:spcAft>
                <a:spcPts val="0"/>
              </a:spcAft>
              <a:buClr>
                <a:srgbClr val="000000"/>
              </a:buClr>
              <a:buSzPts val="9600"/>
              <a:buFont typeface="Fira Sans Extra Condensed Medium" panose="020B0603050000020004"/>
              <a:buNone/>
              <a:defRPr sz="9600">
                <a:solidFill>
                  <a:srgbClr val="000000"/>
                </a:solidFill>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defRPr>
            </a:lvl9pPr>
          </a:lstStyle>
          <a:p/>
        </p:txBody>
      </p:sp>
      <p:sp>
        <p:nvSpPr>
          <p:cNvPr id="137" name="Google Shape;137;g2df2c35899b_0_557"/>
          <p:cNvSpPr txBox="1"/>
          <p:nvPr>
            <p:ph type="ctrTitle" idx="4"/>
          </p:nvPr>
        </p:nvSpPr>
        <p:spPr>
          <a:xfrm>
            <a:off x="7380696" y="6793600"/>
            <a:ext cx="2773200" cy="1155600"/>
          </a:xfrm>
          <a:prstGeom prst="rect">
            <a:avLst/>
          </a:prstGeom>
          <a:noFill/>
          <a:ln>
            <a:noFill/>
          </a:ln>
        </p:spPr>
        <p:txBody>
          <a:bodyPr spcFirstLastPara="1" wrap="square" lIns="182850" tIns="182850" rIns="182850" bIns="182850" anchor="b" anchorCtr="0">
            <a:noAutofit/>
          </a:bodyPr>
          <a:lstStyle>
            <a:lvl1pPr lvl="0" algn="l" rtl="0">
              <a:lnSpc>
                <a:spcPct val="100000"/>
              </a:lnSpc>
              <a:spcBef>
                <a:spcPts val="0"/>
              </a:spcBef>
              <a:spcAft>
                <a:spcPts val="0"/>
              </a:spcAft>
              <a:buClr>
                <a:srgbClr val="000000"/>
              </a:buClr>
              <a:buSzPts val="2400"/>
              <a:buFont typeface="Advent Pro SemiBold"/>
              <a:buNone/>
              <a:defRPr sz="4000">
                <a:solidFill>
                  <a:schemeClr val="lt1"/>
                </a:solidFill>
                <a:latin typeface="Advent Pro SemiBold"/>
                <a:ea typeface="Advent Pro SemiBold"/>
                <a:cs typeface="Advent Pro SemiBold"/>
                <a:sym typeface="Advent Pro SemiBold"/>
              </a:defRPr>
            </a:lvl1pPr>
            <a:lvl2pPr lvl="1" algn="l" rtl="0">
              <a:lnSpc>
                <a:spcPct val="100000"/>
              </a:lnSpc>
              <a:spcBef>
                <a:spcPts val="0"/>
              </a:spcBef>
              <a:spcAft>
                <a:spcPts val="0"/>
              </a:spcAft>
              <a:buClr>
                <a:srgbClr val="000000"/>
              </a:buClr>
              <a:buSzPts val="2400"/>
              <a:buFont typeface="Advent Pro SemiBold"/>
              <a:buNone/>
              <a:defRPr sz="2400">
                <a:solidFill>
                  <a:srgbClr val="000000"/>
                </a:solidFill>
                <a:latin typeface="Advent Pro SemiBold"/>
                <a:ea typeface="Advent Pro SemiBold"/>
                <a:cs typeface="Advent Pro SemiBold"/>
                <a:sym typeface="Advent Pro SemiBold"/>
              </a:defRPr>
            </a:lvl2pPr>
            <a:lvl3pPr lvl="2" algn="l" rtl="0">
              <a:lnSpc>
                <a:spcPct val="100000"/>
              </a:lnSpc>
              <a:spcBef>
                <a:spcPts val="0"/>
              </a:spcBef>
              <a:spcAft>
                <a:spcPts val="0"/>
              </a:spcAft>
              <a:buClr>
                <a:srgbClr val="000000"/>
              </a:buClr>
              <a:buSzPts val="2400"/>
              <a:buFont typeface="Advent Pro SemiBold"/>
              <a:buNone/>
              <a:defRPr sz="2400">
                <a:solidFill>
                  <a:srgbClr val="000000"/>
                </a:solidFill>
                <a:latin typeface="Advent Pro SemiBold"/>
                <a:ea typeface="Advent Pro SemiBold"/>
                <a:cs typeface="Advent Pro SemiBold"/>
                <a:sym typeface="Advent Pro SemiBold"/>
              </a:defRPr>
            </a:lvl3pPr>
            <a:lvl4pPr lvl="3" algn="l" rtl="0">
              <a:lnSpc>
                <a:spcPct val="100000"/>
              </a:lnSpc>
              <a:spcBef>
                <a:spcPts val="0"/>
              </a:spcBef>
              <a:spcAft>
                <a:spcPts val="0"/>
              </a:spcAft>
              <a:buClr>
                <a:srgbClr val="000000"/>
              </a:buClr>
              <a:buSzPts val="2400"/>
              <a:buFont typeface="Advent Pro SemiBold"/>
              <a:buNone/>
              <a:defRPr sz="2400">
                <a:solidFill>
                  <a:srgbClr val="000000"/>
                </a:solidFill>
                <a:latin typeface="Advent Pro SemiBold"/>
                <a:ea typeface="Advent Pro SemiBold"/>
                <a:cs typeface="Advent Pro SemiBold"/>
                <a:sym typeface="Advent Pro SemiBold"/>
              </a:defRPr>
            </a:lvl4pPr>
            <a:lvl5pPr lvl="4" algn="l" rtl="0">
              <a:lnSpc>
                <a:spcPct val="100000"/>
              </a:lnSpc>
              <a:spcBef>
                <a:spcPts val="0"/>
              </a:spcBef>
              <a:spcAft>
                <a:spcPts val="0"/>
              </a:spcAft>
              <a:buClr>
                <a:srgbClr val="000000"/>
              </a:buClr>
              <a:buSzPts val="2400"/>
              <a:buFont typeface="Advent Pro SemiBold"/>
              <a:buNone/>
              <a:defRPr sz="2400">
                <a:solidFill>
                  <a:srgbClr val="000000"/>
                </a:solidFill>
                <a:latin typeface="Advent Pro SemiBold"/>
                <a:ea typeface="Advent Pro SemiBold"/>
                <a:cs typeface="Advent Pro SemiBold"/>
                <a:sym typeface="Advent Pro SemiBold"/>
              </a:defRPr>
            </a:lvl5pPr>
            <a:lvl6pPr lvl="5" algn="l" rtl="0">
              <a:lnSpc>
                <a:spcPct val="100000"/>
              </a:lnSpc>
              <a:spcBef>
                <a:spcPts val="0"/>
              </a:spcBef>
              <a:spcAft>
                <a:spcPts val="0"/>
              </a:spcAft>
              <a:buClr>
                <a:srgbClr val="000000"/>
              </a:buClr>
              <a:buSzPts val="2400"/>
              <a:buFont typeface="Advent Pro SemiBold"/>
              <a:buNone/>
              <a:defRPr sz="2400">
                <a:solidFill>
                  <a:srgbClr val="000000"/>
                </a:solidFill>
                <a:latin typeface="Advent Pro SemiBold"/>
                <a:ea typeface="Advent Pro SemiBold"/>
                <a:cs typeface="Advent Pro SemiBold"/>
                <a:sym typeface="Advent Pro SemiBold"/>
              </a:defRPr>
            </a:lvl6pPr>
            <a:lvl7pPr lvl="6" algn="l" rtl="0">
              <a:lnSpc>
                <a:spcPct val="100000"/>
              </a:lnSpc>
              <a:spcBef>
                <a:spcPts val="0"/>
              </a:spcBef>
              <a:spcAft>
                <a:spcPts val="0"/>
              </a:spcAft>
              <a:buClr>
                <a:srgbClr val="000000"/>
              </a:buClr>
              <a:buSzPts val="2400"/>
              <a:buFont typeface="Advent Pro SemiBold"/>
              <a:buNone/>
              <a:defRPr sz="2400">
                <a:solidFill>
                  <a:srgbClr val="000000"/>
                </a:solidFill>
                <a:latin typeface="Advent Pro SemiBold"/>
                <a:ea typeface="Advent Pro SemiBold"/>
                <a:cs typeface="Advent Pro SemiBold"/>
                <a:sym typeface="Advent Pro SemiBold"/>
              </a:defRPr>
            </a:lvl7pPr>
            <a:lvl8pPr lvl="7" algn="l" rtl="0">
              <a:lnSpc>
                <a:spcPct val="100000"/>
              </a:lnSpc>
              <a:spcBef>
                <a:spcPts val="0"/>
              </a:spcBef>
              <a:spcAft>
                <a:spcPts val="0"/>
              </a:spcAft>
              <a:buClr>
                <a:srgbClr val="000000"/>
              </a:buClr>
              <a:buSzPts val="2400"/>
              <a:buFont typeface="Advent Pro SemiBold"/>
              <a:buNone/>
              <a:defRPr sz="2400">
                <a:solidFill>
                  <a:srgbClr val="000000"/>
                </a:solidFill>
                <a:latin typeface="Advent Pro SemiBold"/>
                <a:ea typeface="Advent Pro SemiBold"/>
                <a:cs typeface="Advent Pro SemiBold"/>
                <a:sym typeface="Advent Pro SemiBold"/>
              </a:defRPr>
            </a:lvl8pPr>
            <a:lvl9pPr lvl="8" algn="l" rtl="0">
              <a:lnSpc>
                <a:spcPct val="100000"/>
              </a:lnSpc>
              <a:spcBef>
                <a:spcPts val="0"/>
              </a:spcBef>
              <a:spcAft>
                <a:spcPts val="0"/>
              </a:spcAft>
              <a:buClr>
                <a:srgbClr val="000000"/>
              </a:buClr>
              <a:buSzPts val="2400"/>
              <a:buFont typeface="Advent Pro SemiBold"/>
              <a:buNone/>
              <a:defRPr sz="2400">
                <a:solidFill>
                  <a:srgbClr val="000000"/>
                </a:solidFill>
                <a:latin typeface="Advent Pro SemiBold"/>
                <a:ea typeface="Advent Pro SemiBold"/>
                <a:cs typeface="Advent Pro SemiBold"/>
                <a:sym typeface="Advent Pro SemiBold"/>
              </a:defRPr>
            </a:lvl9pPr>
          </a:lstStyle>
          <a:p/>
        </p:txBody>
      </p:sp>
      <p:sp>
        <p:nvSpPr>
          <p:cNvPr id="138" name="Google Shape;138;g2df2c35899b_0_557"/>
          <p:cNvSpPr txBox="1"/>
          <p:nvPr>
            <p:ph type="subTitle" idx="5"/>
          </p:nvPr>
        </p:nvSpPr>
        <p:spPr>
          <a:xfrm>
            <a:off x="7380682" y="7659360"/>
            <a:ext cx="4856400" cy="1144800"/>
          </a:xfrm>
          <a:prstGeom prst="rect">
            <a:avLst/>
          </a:prstGeom>
          <a:noFill/>
          <a:ln>
            <a:noFill/>
          </a:ln>
        </p:spPr>
        <p:txBody>
          <a:bodyPr spcFirstLastPara="1" wrap="square" lIns="182850" tIns="182850" rIns="182850" bIns="182850" anchor="t" anchorCtr="0">
            <a:noAutofit/>
          </a:bodyPr>
          <a:lstStyle>
            <a:lvl1pPr lvl="0" algn="l" rtl="0">
              <a:lnSpc>
                <a:spcPct val="100000"/>
              </a:lnSpc>
              <a:spcBef>
                <a:spcPts val="0"/>
              </a:spcBef>
              <a:spcAft>
                <a:spcPts val="0"/>
              </a:spcAft>
              <a:buClr>
                <a:srgbClr val="000000"/>
              </a:buClr>
              <a:buSzPts val="2000"/>
              <a:buNone/>
              <a:defRPr sz="2800"/>
            </a:lvl1pPr>
            <a:lvl2pPr lvl="1" algn="l" rtl="0">
              <a:lnSpc>
                <a:spcPct val="100000"/>
              </a:lnSpc>
              <a:spcBef>
                <a:spcPts val="0"/>
              </a:spcBef>
              <a:spcAft>
                <a:spcPts val="0"/>
              </a:spcAft>
              <a:buClr>
                <a:srgbClr val="000000"/>
              </a:buClr>
              <a:buSzPts val="2000"/>
              <a:buNone/>
              <a:defRPr sz="2000">
                <a:solidFill>
                  <a:srgbClr val="000000"/>
                </a:solidFill>
              </a:defRPr>
            </a:lvl2pPr>
            <a:lvl3pPr lvl="2" algn="l" rtl="0">
              <a:lnSpc>
                <a:spcPct val="100000"/>
              </a:lnSpc>
              <a:spcBef>
                <a:spcPts val="0"/>
              </a:spcBef>
              <a:spcAft>
                <a:spcPts val="0"/>
              </a:spcAft>
              <a:buClr>
                <a:srgbClr val="000000"/>
              </a:buClr>
              <a:buSzPts val="2000"/>
              <a:buNone/>
              <a:defRPr sz="2000">
                <a:solidFill>
                  <a:srgbClr val="000000"/>
                </a:solidFill>
              </a:defRPr>
            </a:lvl3pPr>
            <a:lvl4pPr lvl="3" algn="l" rtl="0">
              <a:lnSpc>
                <a:spcPct val="100000"/>
              </a:lnSpc>
              <a:spcBef>
                <a:spcPts val="0"/>
              </a:spcBef>
              <a:spcAft>
                <a:spcPts val="0"/>
              </a:spcAft>
              <a:buClr>
                <a:srgbClr val="000000"/>
              </a:buClr>
              <a:buSzPts val="2000"/>
              <a:buNone/>
              <a:defRPr sz="2000">
                <a:solidFill>
                  <a:srgbClr val="000000"/>
                </a:solidFill>
              </a:defRPr>
            </a:lvl4pPr>
            <a:lvl5pPr lvl="4" algn="l" rtl="0">
              <a:lnSpc>
                <a:spcPct val="100000"/>
              </a:lnSpc>
              <a:spcBef>
                <a:spcPts val="0"/>
              </a:spcBef>
              <a:spcAft>
                <a:spcPts val="0"/>
              </a:spcAft>
              <a:buClr>
                <a:srgbClr val="000000"/>
              </a:buClr>
              <a:buSzPts val="2000"/>
              <a:buNone/>
              <a:defRPr sz="2000">
                <a:solidFill>
                  <a:srgbClr val="000000"/>
                </a:solidFill>
              </a:defRPr>
            </a:lvl5pPr>
            <a:lvl6pPr lvl="5" algn="l" rtl="0">
              <a:lnSpc>
                <a:spcPct val="100000"/>
              </a:lnSpc>
              <a:spcBef>
                <a:spcPts val="0"/>
              </a:spcBef>
              <a:spcAft>
                <a:spcPts val="0"/>
              </a:spcAft>
              <a:buClr>
                <a:srgbClr val="000000"/>
              </a:buClr>
              <a:buSzPts val="2000"/>
              <a:buNone/>
              <a:defRPr sz="2000">
                <a:solidFill>
                  <a:srgbClr val="000000"/>
                </a:solidFill>
              </a:defRPr>
            </a:lvl6pPr>
            <a:lvl7pPr lvl="6" algn="l" rtl="0">
              <a:lnSpc>
                <a:spcPct val="100000"/>
              </a:lnSpc>
              <a:spcBef>
                <a:spcPts val="0"/>
              </a:spcBef>
              <a:spcAft>
                <a:spcPts val="0"/>
              </a:spcAft>
              <a:buClr>
                <a:srgbClr val="000000"/>
              </a:buClr>
              <a:buSzPts val="2000"/>
              <a:buNone/>
              <a:defRPr sz="2000">
                <a:solidFill>
                  <a:srgbClr val="000000"/>
                </a:solidFill>
              </a:defRPr>
            </a:lvl7pPr>
            <a:lvl8pPr lvl="7" algn="l" rtl="0">
              <a:lnSpc>
                <a:spcPct val="100000"/>
              </a:lnSpc>
              <a:spcBef>
                <a:spcPts val="0"/>
              </a:spcBef>
              <a:spcAft>
                <a:spcPts val="0"/>
              </a:spcAft>
              <a:buClr>
                <a:srgbClr val="000000"/>
              </a:buClr>
              <a:buSzPts val="2000"/>
              <a:buNone/>
              <a:defRPr sz="2000">
                <a:solidFill>
                  <a:srgbClr val="000000"/>
                </a:solidFill>
              </a:defRPr>
            </a:lvl8pPr>
            <a:lvl9pPr lvl="8" algn="l" rtl="0">
              <a:lnSpc>
                <a:spcPct val="100000"/>
              </a:lnSpc>
              <a:spcBef>
                <a:spcPts val="0"/>
              </a:spcBef>
              <a:spcAft>
                <a:spcPts val="0"/>
              </a:spcAft>
              <a:buClr>
                <a:srgbClr val="000000"/>
              </a:buClr>
              <a:buSzPts val="2000"/>
              <a:buNone/>
              <a:defRPr sz="2000">
                <a:solidFill>
                  <a:srgbClr val="000000"/>
                </a:solidFill>
              </a:defRPr>
            </a:lvl9pPr>
          </a:lstStyle>
          <a:p/>
        </p:txBody>
      </p:sp>
      <p:sp>
        <p:nvSpPr>
          <p:cNvPr id="139" name="Google Shape;139;g2df2c35899b_0_557"/>
          <p:cNvSpPr txBox="1"/>
          <p:nvPr>
            <p:ph type="title" idx="6"/>
          </p:nvPr>
        </p:nvSpPr>
        <p:spPr>
          <a:xfrm>
            <a:off x="7380682" y="5291774"/>
            <a:ext cx="3507600" cy="1155600"/>
          </a:xfrm>
          <a:prstGeom prst="rect">
            <a:avLst/>
          </a:prstGeom>
          <a:noFill/>
          <a:ln>
            <a:noFill/>
          </a:ln>
        </p:spPr>
        <p:txBody>
          <a:bodyPr spcFirstLastPara="1" wrap="square" lIns="182850" tIns="182850" rIns="182850" bIns="182850" anchor="ctr" anchorCtr="0">
            <a:noAutofit/>
          </a:bodyPr>
          <a:lstStyle>
            <a:lvl1pPr lvl="0" algn="l" rtl="0">
              <a:lnSpc>
                <a:spcPct val="100000"/>
              </a:lnSpc>
              <a:spcBef>
                <a:spcPts val="0"/>
              </a:spcBef>
              <a:spcAft>
                <a:spcPts val="0"/>
              </a:spcAft>
              <a:buClr>
                <a:srgbClr val="000000"/>
              </a:buClr>
              <a:buSzPts val="9600"/>
              <a:buNone/>
              <a:defRPr sz="9600">
                <a:solidFill>
                  <a:schemeClr val="accent3"/>
                </a:solidFill>
              </a:defRPr>
            </a:lvl1pPr>
            <a:lvl2pPr lvl="1" algn="l" rtl="0">
              <a:lnSpc>
                <a:spcPct val="100000"/>
              </a:lnSpc>
              <a:spcBef>
                <a:spcPts val="0"/>
              </a:spcBef>
              <a:spcAft>
                <a:spcPts val="0"/>
              </a:spcAft>
              <a:buClr>
                <a:srgbClr val="000000"/>
              </a:buClr>
              <a:buSzPts val="9600"/>
              <a:buFont typeface="Fira Sans Extra Condensed Medium" panose="020B0603050000020004"/>
              <a:buNone/>
              <a:defRPr sz="9600">
                <a:solidFill>
                  <a:srgbClr val="000000"/>
                </a:solidFill>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defRPr>
            </a:lvl2pPr>
            <a:lvl3pPr lvl="2" algn="l" rtl="0">
              <a:lnSpc>
                <a:spcPct val="100000"/>
              </a:lnSpc>
              <a:spcBef>
                <a:spcPts val="0"/>
              </a:spcBef>
              <a:spcAft>
                <a:spcPts val="0"/>
              </a:spcAft>
              <a:buClr>
                <a:srgbClr val="000000"/>
              </a:buClr>
              <a:buSzPts val="9600"/>
              <a:buFont typeface="Fira Sans Extra Condensed Medium" panose="020B0603050000020004"/>
              <a:buNone/>
              <a:defRPr sz="9600">
                <a:solidFill>
                  <a:srgbClr val="000000"/>
                </a:solidFill>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defRPr>
            </a:lvl3pPr>
            <a:lvl4pPr lvl="3" algn="l" rtl="0">
              <a:lnSpc>
                <a:spcPct val="100000"/>
              </a:lnSpc>
              <a:spcBef>
                <a:spcPts val="0"/>
              </a:spcBef>
              <a:spcAft>
                <a:spcPts val="0"/>
              </a:spcAft>
              <a:buClr>
                <a:srgbClr val="000000"/>
              </a:buClr>
              <a:buSzPts val="9600"/>
              <a:buFont typeface="Fira Sans Extra Condensed Medium" panose="020B0603050000020004"/>
              <a:buNone/>
              <a:defRPr sz="9600">
                <a:solidFill>
                  <a:srgbClr val="000000"/>
                </a:solidFill>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defRPr>
            </a:lvl4pPr>
            <a:lvl5pPr lvl="4" algn="l" rtl="0">
              <a:lnSpc>
                <a:spcPct val="100000"/>
              </a:lnSpc>
              <a:spcBef>
                <a:spcPts val="0"/>
              </a:spcBef>
              <a:spcAft>
                <a:spcPts val="0"/>
              </a:spcAft>
              <a:buClr>
                <a:srgbClr val="000000"/>
              </a:buClr>
              <a:buSzPts val="9600"/>
              <a:buFont typeface="Fira Sans Extra Condensed Medium" panose="020B0603050000020004"/>
              <a:buNone/>
              <a:defRPr sz="9600">
                <a:solidFill>
                  <a:srgbClr val="000000"/>
                </a:solidFill>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defRPr>
            </a:lvl5pPr>
            <a:lvl6pPr lvl="5" algn="l" rtl="0">
              <a:lnSpc>
                <a:spcPct val="100000"/>
              </a:lnSpc>
              <a:spcBef>
                <a:spcPts val="0"/>
              </a:spcBef>
              <a:spcAft>
                <a:spcPts val="0"/>
              </a:spcAft>
              <a:buClr>
                <a:srgbClr val="000000"/>
              </a:buClr>
              <a:buSzPts val="9600"/>
              <a:buFont typeface="Fira Sans Extra Condensed Medium" panose="020B0603050000020004"/>
              <a:buNone/>
              <a:defRPr sz="9600">
                <a:solidFill>
                  <a:srgbClr val="000000"/>
                </a:solidFill>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defRPr>
            </a:lvl6pPr>
            <a:lvl7pPr lvl="6" algn="l" rtl="0">
              <a:lnSpc>
                <a:spcPct val="100000"/>
              </a:lnSpc>
              <a:spcBef>
                <a:spcPts val="0"/>
              </a:spcBef>
              <a:spcAft>
                <a:spcPts val="0"/>
              </a:spcAft>
              <a:buClr>
                <a:srgbClr val="000000"/>
              </a:buClr>
              <a:buSzPts val="9600"/>
              <a:buFont typeface="Fira Sans Extra Condensed Medium" panose="020B0603050000020004"/>
              <a:buNone/>
              <a:defRPr sz="9600">
                <a:solidFill>
                  <a:srgbClr val="000000"/>
                </a:solidFill>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defRPr>
            </a:lvl7pPr>
            <a:lvl8pPr lvl="7" algn="l" rtl="0">
              <a:lnSpc>
                <a:spcPct val="100000"/>
              </a:lnSpc>
              <a:spcBef>
                <a:spcPts val="0"/>
              </a:spcBef>
              <a:spcAft>
                <a:spcPts val="0"/>
              </a:spcAft>
              <a:buClr>
                <a:srgbClr val="000000"/>
              </a:buClr>
              <a:buSzPts val="9600"/>
              <a:buFont typeface="Fira Sans Extra Condensed Medium" panose="020B0603050000020004"/>
              <a:buNone/>
              <a:defRPr sz="9600">
                <a:solidFill>
                  <a:srgbClr val="000000"/>
                </a:solidFill>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defRPr>
            </a:lvl8pPr>
            <a:lvl9pPr lvl="8" algn="l" rtl="0">
              <a:lnSpc>
                <a:spcPct val="100000"/>
              </a:lnSpc>
              <a:spcBef>
                <a:spcPts val="0"/>
              </a:spcBef>
              <a:spcAft>
                <a:spcPts val="0"/>
              </a:spcAft>
              <a:buClr>
                <a:srgbClr val="000000"/>
              </a:buClr>
              <a:buSzPts val="9600"/>
              <a:buFont typeface="Fira Sans Extra Condensed Medium" panose="020B0603050000020004"/>
              <a:buNone/>
              <a:defRPr sz="9600">
                <a:solidFill>
                  <a:srgbClr val="000000"/>
                </a:solidFill>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defRPr>
            </a:lvl9pPr>
          </a:lstStyle>
          <a:p/>
        </p:txBody>
      </p:sp>
      <p:sp>
        <p:nvSpPr>
          <p:cNvPr id="140" name="Google Shape;140;g2df2c35899b_0_557"/>
          <p:cNvSpPr txBox="1"/>
          <p:nvPr>
            <p:ph type="ctrTitle" idx="7"/>
          </p:nvPr>
        </p:nvSpPr>
        <p:spPr>
          <a:xfrm>
            <a:off x="1237650" y="823350"/>
            <a:ext cx="9152400" cy="1155600"/>
          </a:xfrm>
          <a:prstGeom prst="rect">
            <a:avLst/>
          </a:prstGeom>
          <a:noFill/>
          <a:ln>
            <a:noFill/>
          </a:ln>
        </p:spPr>
        <p:txBody>
          <a:bodyPr spcFirstLastPara="1" wrap="square" lIns="182850" tIns="182850" rIns="182850" bIns="182850" anchor="b" anchorCtr="0">
            <a:noAutofit/>
          </a:bodyPr>
          <a:lstStyle>
            <a:lvl1pPr lvl="0" algn="l" rtl="0">
              <a:lnSpc>
                <a:spcPct val="100000"/>
              </a:lnSpc>
              <a:spcBef>
                <a:spcPts val="0"/>
              </a:spcBef>
              <a:spcAft>
                <a:spcPts val="0"/>
              </a:spcAft>
              <a:buClr>
                <a:srgbClr val="000000"/>
              </a:buClr>
              <a:buSzPts val="7200"/>
              <a:buNone/>
              <a:defRPr sz="6000"/>
            </a:lvl1pPr>
            <a:lvl2pPr lvl="1" algn="ctr" rtl="0">
              <a:lnSpc>
                <a:spcPct val="100000"/>
              </a:lnSpc>
              <a:spcBef>
                <a:spcPts val="0"/>
              </a:spcBef>
              <a:spcAft>
                <a:spcPts val="0"/>
              </a:spcAft>
              <a:buClr>
                <a:srgbClr val="D9D9D9"/>
              </a:buClr>
              <a:buSzPts val="3600"/>
              <a:buNone/>
              <a:defRPr sz="3600">
                <a:solidFill>
                  <a:srgbClr val="D9D9D9"/>
                </a:solidFill>
              </a:defRPr>
            </a:lvl2pPr>
            <a:lvl3pPr lvl="2" algn="ctr" rtl="0">
              <a:lnSpc>
                <a:spcPct val="100000"/>
              </a:lnSpc>
              <a:spcBef>
                <a:spcPts val="0"/>
              </a:spcBef>
              <a:spcAft>
                <a:spcPts val="0"/>
              </a:spcAft>
              <a:buClr>
                <a:srgbClr val="D9D9D9"/>
              </a:buClr>
              <a:buSzPts val="3600"/>
              <a:buNone/>
              <a:defRPr sz="3600">
                <a:solidFill>
                  <a:srgbClr val="D9D9D9"/>
                </a:solidFill>
              </a:defRPr>
            </a:lvl3pPr>
            <a:lvl4pPr lvl="3" algn="ctr" rtl="0">
              <a:lnSpc>
                <a:spcPct val="100000"/>
              </a:lnSpc>
              <a:spcBef>
                <a:spcPts val="0"/>
              </a:spcBef>
              <a:spcAft>
                <a:spcPts val="0"/>
              </a:spcAft>
              <a:buClr>
                <a:srgbClr val="D9D9D9"/>
              </a:buClr>
              <a:buSzPts val="3600"/>
              <a:buNone/>
              <a:defRPr sz="3600">
                <a:solidFill>
                  <a:srgbClr val="D9D9D9"/>
                </a:solidFill>
              </a:defRPr>
            </a:lvl4pPr>
            <a:lvl5pPr lvl="4" algn="ctr" rtl="0">
              <a:lnSpc>
                <a:spcPct val="100000"/>
              </a:lnSpc>
              <a:spcBef>
                <a:spcPts val="0"/>
              </a:spcBef>
              <a:spcAft>
                <a:spcPts val="0"/>
              </a:spcAft>
              <a:buClr>
                <a:srgbClr val="D9D9D9"/>
              </a:buClr>
              <a:buSzPts val="3600"/>
              <a:buNone/>
              <a:defRPr sz="3600">
                <a:solidFill>
                  <a:srgbClr val="D9D9D9"/>
                </a:solidFill>
              </a:defRPr>
            </a:lvl5pPr>
            <a:lvl6pPr lvl="5" algn="ctr" rtl="0">
              <a:lnSpc>
                <a:spcPct val="100000"/>
              </a:lnSpc>
              <a:spcBef>
                <a:spcPts val="0"/>
              </a:spcBef>
              <a:spcAft>
                <a:spcPts val="0"/>
              </a:spcAft>
              <a:buClr>
                <a:srgbClr val="D9D9D9"/>
              </a:buClr>
              <a:buSzPts val="3600"/>
              <a:buNone/>
              <a:defRPr sz="3600">
                <a:solidFill>
                  <a:srgbClr val="D9D9D9"/>
                </a:solidFill>
              </a:defRPr>
            </a:lvl6pPr>
            <a:lvl7pPr lvl="6" algn="ctr" rtl="0">
              <a:lnSpc>
                <a:spcPct val="100000"/>
              </a:lnSpc>
              <a:spcBef>
                <a:spcPts val="0"/>
              </a:spcBef>
              <a:spcAft>
                <a:spcPts val="0"/>
              </a:spcAft>
              <a:buClr>
                <a:srgbClr val="D9D9D9"/>
              </a:buClr>
              <a:buSzPts val="3600"/>
              <a:buNone/>
              <a:defRPr sz="3600">
                <a:solidFill>
                  <a:srgbClr val="D9D9D9"/>
                </a:solidFill>
              </a:defRPr>
            </a:lvl7pPr>
            <a:lvl8pPr lvl="7" algn="ctr" rtl="0">
              <a:lnSpc>
                <a:spcPct val="100000"/>
              </a:lnSpc>
              <a:spcBef>
                <a:spcPts val="0"/>
              </a:spcBef>
              <a:spcAft>
                <a:spcPts val="0"/>
              </a:spcAft>
              <a:buClr>
                <a:srgbClr val="D9D9D9"/>
              </a:buClr>
              <a:buSzPts val="3600"/>
              <a:buNone/>
              <a:defRPr sz="3600">
                <a:solidFill>
                  <a:srgbClr val="D9D9D9"/>
                </a:solidFill>
              </a:defRPr>
            </a:lvl8pPr>
            <a:lvl9pPr lvl="8" algn="ctr" rtl="0">
              <a:lnSpc>
                <a:spcPct val="100000"/>
              </a:lnSpc>
              <a:spcBef>
                <a:spcPts val="0"/>
              </a:spcBef>
              <a:spcAft>
                <a:spcPts val="0"/>
              </a:spcAft>
              <a:buClr>
                <a:srgbClr val="D9D9D9"/>
              </a:buClr>
              <a:buSzPts val="3600"/>
              <a:buNone/>
              <a:defRPr sz="3600">
                <a:solidFill>
                  <a:srgbClr val="D9D9D9"/>
                </a:solidFill>
              </a:defRPr>
            </a:lvl9pPr>
          </a:lstStyle>
          <a:p/>
        </p:txBody>
      </p:sp>
      <p:sp>
        <p:nvSpPr>
          <p:cNvPr id="141" name="Google Shape;141;g2df2c35899b_0_557"/>
          <p:cNvSpPr txBox="1"/>
          <p:nvPr>
            <p:ph type="ctrTitle" idx="8"/>
          </p:nvPr>
        </p:nvSpPr>
        <p:spPr>
          <a:xfrm>
            <a:off x="12856872" y="6755476"/>
            <a:ext cx="4503600" cy="1155600"/>
          </a:xfrm>
          <a:prstGeom prst="rect">
            <a:avLst/>
          </a:prstGeom>
          <a:noFill/>
          <a:ln>
            <a:noFill/>
          </a:ln>
        </p:spPr>
        <p:txBody>
          <a:bodyPr spcFirstLastPara="1" wrap="square" lIns="182850" tIns="182850" rIns="182850" bIns="182850" anchor="b" anchorCtr="0">
            <a:noAutofit/>
          </a:bodyPr>
          <a:lstStyle>
            <a:lvl1pPr lvl="0" algn="l" rtl="0">
              <a:lnSpc>
                <a:spcPct val="100000"/>
              </a:lnSpc>
              <a:spcBef>
                <a:spcPts val="0"/>
              </a:spcBef>
              <a:spcAft>
                <a:spcPts val="0"/>
              </a:spcAft>
              <a:buClr>
                <a:srgbClr val="000000"/>
              </a:buClr>
              <a:buSzPts val="2400"/>
              <a:buFont typeface="Advent Pro SemiBold"/>
              <a:buNone/>
              <a:defRPr sz="4000">
                <a:solidFill>
                  <a:schemeClr val="lt1"/>
                </a:solidFill>
                <a:latin typeface="Advent Pro SemiBold"/>
                <a:ea typeface="Advent Pro SemiBold"/>
                <a:cs typeface="Advent Pro SemiBold"/>
                <a:sym typeface="Advent Pro SemiBold"/>
              </a:defRPr>
            </a:lvl1pPr>
            <a:lvl2pPr lvl="1" algn="l" rtl="0">
              <a:lnSpc>
                <a:spcPct val="100000"/>
              </a:lnSpc>
              <a:spcBef>
                <a:spcPts val="0"/>
              </a:spcBef>
              <a:spcAft>
                <a:spcPts val="0"/>
              </a:spcAft>
              <a:buClr>
                <a:srgbClr val="000000"/>
              </a:buClr>
              <a:buSzPts val="2400"/>
              <a:buFont typeface="Advent Pro SemiBold"/>
              <a:buNone/>
              <a:defRPr sz="2400">
                <a:solidFill>
                  <a:srgbClr val="000000"/>
                </a:solidFill>
                <a:latin typeface="Advent Pro SemiBold"/>
                <a:ea typeface="Advent Pro SemiBold"/>
                <a:cs typeface="Advent Pro SemiBold"/>
                <a:sym typeface="Advent Pro SemiBold"/>
              </a:defRPr>
            </a:lvl2pPr>
            <a:lvl3pPr lvl="2" algn="l" rtl="0">
              <a:lnSpc>
                <a:spcPct val="100000"/>
              </a:lnSpc>
              <a:spcBef>
                <a:spcPts val="0"/>
              </a:spcBef>
              <a:spcAft>
                <a:spcPts val="0"/>
              </a:spcAft>
              <a:buClr>
                <a:srgbClr val="000000"/>
              </a:buClr>
              <a:buSzPts val="2400"/>
              <a:buFont typeface="Advent Pro SemiBold"/>
              <a:buNone/>
              <a:defRPr sz="2400">
                <a:solidFill>
                  <a:srgbClr val="000000"/>
                </a:solidFill>
                <a:latin typeface="Advent Pro SemiBold"/>
                <a:ea typeface="Advent Pro SemiBold"/>
                <a:cs typeface="Advent Pro SemiBold"/>
                <a:sym typeface="Advent Pro SemiBold"/>
              </a:defRPr>
            </a:lvl3pPr>
            <a:lvl4pPr lvl="3" algn="l" rtl="0">
              <a:lnSpc>
                <a:spcPct val="100000"/>
              </a:lnSpc>
              <a:spcBef>
                <a:spcPts val="0"/>
              </a:spcBef>
              <a:spcAft>
                <a:spcPts val="0"/>
              </a:spcAft>
              <a:buClr>
                <a:srgbClr val="000000"/>
              </a:buClr>
              <a:buSzPts val="2400"/>
              <a:buFont typeface="Advent Pro SemiBold"/>
              <a:buNone/>
              <a:defRPr sz="2400">
                <a:solidFill>
                  <a:srgbClr val="000000"/>
                </a:solidFill>
                <a:latin typeface="Advent Pro SemiBold"/>
                <a:ea typeface="Advent Pro SemiBold"/>
                <a:cs typeface="Advent Pro SemiBold"/>
                <a:sym typeface="Advent Pro SemiBold"/>
              </a:defRPr>
            </a:lvl4pPr>
            <a:lvl5pPr lvl="4" algn="l" rtl="0">
              <a:lnSpc>
                <a:spcPct val="100000"/>
              </a:lnSpc>
              <a:spcBef>
                <a:spcPts val="0"/>
              </a:spcBef>
              <a:spcAft>
                <a:spcPts val="0"/>
              </a:spcAft>
              <a:buClr>
                <a:srgbClr val="000000"/>
              </a:buClr>
              <a:buSzPts val="2400"/>
              <a:buFont typeface="Advent Pro SemiBold"/>
              <a:buNone/>
              <a:defRPr sz="2400">
                <a:solidFill>
                  <a:srgbClr val="000000"/>
                </a:solidFill>
                <a:latin typeface="Advent Pro SemiBold"/>
                <a:ea typeface="Advent Pro SemiBold"/>
                <a:cs typeface="Advent Pro SemiBold"/>
                <a:sym typeface="Advent Pro SemiBold"/>
              </a:defRPr>
            </a:lvl5pPr>
            <a:lvl6pPr lvl="5" algn="l" rtl="0">
              <a:lnSpc>
                <a:spcPct val="100000"/>
              </a:lnSpc>
              <a:spcBef>
                <a:spcPts val="0"/>
              </a:spcBef>
              <a:spcAft>
                <a:spcPts val="0"/>
              </a:spcAft>
              <a:buClr>
                <a:srgbClr val="000000"/>
              </a:buClr>
              <a:buSzPts val="2400"/>
              <a:buFont typeface="Advent Pro SemiBold"/>
              <a:buNone/>
              <a:defRPr sz="2400">
                <a:solidFill>
                  <a:srgbClr val="000000"/>
                </a:solidFill>
                <a:latin typeface="Advent Pro SemiBold"/>
                <a:ea typeface="Advent Pro SemiBold"/>
                <a:cs typeface="Advent Pro SemiBold"/>
                <a:sym typeface="Advent Pro SemiBold"/>
              </a:defRPr>
            </a:lvl6pPr>
            <a:lvl7pPr lvl="6" algn="l" rtl="0">
              <a:lnSpc>
                <a:spcPct val="100000"/>
              </a:lnSpc>
              <a:spcBef>
                <a:spcPts val="0"/>
              </a:spcBef>
              <a:spcAft>
                <a:spcPts val="0"/>
              </a:spcAft>
              <a:buClr>
                <a:srgbClr val="000000"/>
              </a:buClr>
              <a:buSzPts val="2400"/>
              <a:buFont typeface="Advent Pro SemiBold"/>
              <a:buNone/>
              <a:defRPr sz="2400">
                <a:solidFill>
                  <a:srgbClr val="000000"/>
                </a:solidFill>
                <a:latin typeface="Advent Pro SemiBold"/>
                <a:ea typeface="Advent Pro SemiBold"/>
                <a:cs typeface="Advent Pro SemiBold"/>
                <a:sym typeface="Advent Pro SemiBold"/>
              </a:defRPr>
            </a:lvl7pPr>
            <a:lvl8pPr lvl="7" algn="l" rtl="0">
              <a:lnSpc>
                <a:spcPct val="100000"/>
              </a:lnSpc>
              <a:spcBef>
                <a:spcPts val="0"/>
              </a:spcBef>
              <a:spcAft>
                <a:spcPts val="0"/>
              </a:spcAft>
              <a:buClr>
                <a:srgbClr val="000000"/>
              </a:buClr>
              <a:buSzPts val="2400"/>
              <a:buFont typeface="Advent Pro SemiBold"/>
              <a:buNone/>
              <a:defRPr sz="2400">
                <a:solidFill>
                  <a:srgbClr val="000000"/>
                </a:solidFill>
                <a:latin typeface="Advent Pro SemiBold"/>
                <a:ea typeface="Advent Pro SemiBold"/>
                <a:cs typeface="Advent Pro SemiBold"/>
                <a:sym typeface="Advent Pro SemiBold"/>
              </a:defRPr>
            </a:lvl8pPr>
            <a:lvl9pPr lvl="8" algn="l" rtl="0">
              <a:lnSpc>
                <a:spcPct val="100000"/>
              </a:lnSpc>
              <a:spcBef>
                <a:spcPts val="0"/>
              </a:spcBef>
              <a:spcAft>
                <a:spcPts val="0"/>
              </a:spcAft>
              <a:buClr>
                <a:srgbClr val="000000"/>
              </a:buClr>
              <a:buSzPts val="2400"/>
              <a:buFont typeface="Advent Pro SemiBold"/>
              <a:buNone/>
              <a:defRPr sz="2400">
                <a:solidFill>
                  <a:srgbClr val="000000"/>
                </a:solidFill>
                <a:latin typeface="Advent Pro SemiBold"/>
                <a:ea typeface="Advent Pro SemiBold"/>
                <a:cs typeface="Advent Pro SemiBold"/>
                <a:sym typeface="Advent Pro SemiBold"/>
              </a:defRPr>
            </a:lvl9pPr>
          </a:lstStyle>
          <a:p/>
        </p:txBody>
      </p:sp>
      <p:sp>
        <p:nvSpPr>
          <p:cNvPr id="142" name="Google Shape;142;g2df2c35899b_0_557"/>
          <p:cNvSpPr txBox="1"/>
          <p:nvPr>
            <p:ph type="title" idx="9"/>
          </p:nvPr>
        </p:nvSpPr>
        <p:spPr>
          <a:xfrm>
            <a:off x="12856872" y="5291774"/>
            <a:ext cx="3507600" cy="1155600"/>
          </a:xfrm>
          <a:prstGeom prst="rect">
            <a:avLst/>
          </a:prstGeom>
          <a:noFill/>
          <a:ln>
            <a:noFill/>
          </a:ln>
        </p:spPr>
        <p:txBody>
          <a:bodyPr spcFirstLastPara="1" wrap="square" lIns="182850" tIns="182850" rIns="182850" bIns="182850" anchor="ctr" anchorCtr="0">
            <a:noAutofit/>
          </a:bodyPr>
          <a:lstStyle>
            <a:lvl1pPr lvl="0" algn="l" rtl="0">
              <a:lnSpc>
                <a:spcPct val="100000"/>
              </a:lnSpc>
              <a:spcBef>
                <a:spcPts val="0"/>
              </a:spcBef>
              <a:spcAft>
                <a:spcPts val="0"/>
              </a:spcAft>
              <a:buClr>
                <a:srgbClr val="000000"/>
              </a:buClr>
              <a:buSzPts val="9600"/>
              <a:buNone/>
              <a:defRPr sz="9600">
                <a:solidFill>
                  <a:schemeClr val="accent1"/>
                </a:solidFill>
              </a:defRPr>
            </a:lvl1pPr>
            <a:lvl2pPr lvl="1" algn="l" rtl="0">
              <a:lnSpc>
                <a:spcPct val="100000"/>
              </a:lnSpc>
              <a:spcBef>
                <a:spcPts val="0"/>
              </a:spcBef>
              <a:spcAft>
                <a:spcPts val="0"/>
              </a:spcAft>
              <a:buClr>
                <a:srgbClr val="000000"/>
              </a:buClr>
              <a:buSzPts val="9600"/>
              <a:buFont typeface="Fira Sans Extra Condensed Medium" panose="020B0603050000020004"/>
              <a:buNone/>
              <a:defRPr sz="9600">
                <a:solidFill>
                  <a:srgbClr val="000000"/>
                </a:solidFill>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defRPr>
            </a:lvl2pPr>
            <a:lvl3pPr lvl="2" algn="l" rtl="0">
              <a:lnSpc>
                <a:spcPct val="100000"/>
              </a:lnSpc>
              <a:spcBef>
                <a:spcPts val="0"/>
              </a:spcBef>
              <a:spcAft>
                <a:spcPts val="0"/>
              </a:spcAft>
              <a:buClr>
                <a:srgbClr val="000000"/>
              </a:buClr>
              <a:buSzPts val="9600"/>
              <a:buFont typeface="Fira Sans Extra Condensed Medium" panose="020B0603050000020004"/>
              <a:buNone/>
              <a:defRPr sz="9600">
                <a:solidFill>
                  <a:srgbClr val="000000"/>
                </a:solidFill>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defRPr>
            </a:lvl3pPr>
            <a:lvl4pPr lvl="3" algn="l" rtl="0">
              <a:lnSpc>
                <a:spcPct val="100000"/>
              </a:lnSpc>
              <a:spcBef>
                <a:spcPts val="0"/>
              </a:spcBef>
              <a:spcAft>
                <a:spcPts val="0"/>
              </a:spcAft>
              <a:buClr>
                <a:srgbClr val="000000"/>
              </a:buClr>
              <a:buSzPts val="9600"/>
              <a:buFont typeface="Fira Sans Extra Condensed Medium" panose="020B0603050000020004"/>
              <a:buNone/>
              <a:defRPr sz="9600">
                <a:solidFill>
                  <a:srgbClr val="000000"/>
                </a:solidFill>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defRPr>
            </a:lvl4pPr>
            <a:lvl5pPr lvl="4" algn="l" rtl="0">
              <a:lnSpc>
                <a:spcPct val="100000"/>
              </a:lnSpc>
              <a:spcBef>
                <a:spcPts val="0"/>
              </a:spcBef>
              <a:spcAft>
                <a:spcPts val="0"/>
              </a:spcAft>
              <a:buClr>
                <a:srgbClr val="000000"/>
              </a:buClr>
              <a:buSzPts val="9600"/>
              <a:buFont typeface="Fira Sans Extra Condensed Medium" panose="020B0603050000020004"/>
              <a:buNone/>
              <a:defRPr sz="9600">
                <a:solidFill>
                  <a:srgbClr val="000000"/>
                </a:solidFill>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defRPr>
            </a:lvl5pPr>
            <a:lvl6pPr lvl="5" algn="l" rtl="0">
              <a:lnSpc>
                <a:spcPct val="100000"/>
              </a:lnSpc>
              <a:spcBef>
                <a:spcPts val="0"/>
              </a:spcBef>
              <a:spcAft>
                <a:spcPts val="0"/>
              </a:spcAft>
              <a:buClr>
                <a:srgbClr val="000000"/>
              </a:buClr>
              <a:buSzPts val="9600"/>
              <a:buFont typeface="Fira Sans Extra Condensed Medium" panose="020B0603050000020004"/>
              <a:buNone/>
              <a:defRPr sz="9600">
                <a:solidFill>
                  <a:srgbClr val="000000"/>
                </a:solidFill>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defRPr>
            </a:lvl6pPr>
            <a:lvl7pPr lvl="6" algn="l" rtl="0">
              <a:lnSpc>
                <a:spcPct val="100000"/>
              </a:lnSpc>
              <a:spcBef>
                <a:spcPts val="0"/>
              </a:spcBef>
              <a:spcAft>
                <a:spcPts val="0"/>
              </a:spcAft>
              <a:buClr>
                <a:srgbClr val="000000"/>
              </a:buClr>
              <a:buSzPts val="9600"/>
              <a:buFont typeface="Fira Sans Extra Condensed Medium" panose="020B0603050000020004"/>
              <a:buNone/>
              <a:defRPr sz="9600">
                <a:solidFill>
                  <a:srgbClr val="000000"/>
                </a:solidFill>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defRPr>
            </a:lvl7pPr>
            <a:lvl8pPr lvl="7" algn="l" rtl="0">
              <a:lnSpc>
                <a:spcPct val="100000"/>
              </a:lnSpc>
              <a:spcBef>
                <a:spcPts val="0"/>
              </a:spcBef>
              <a:spcAft>
                <a:spcPts val="0"/>
              </a:spcAft>
              <a:buClr>
                <a:srgbClr val="000000"/>
              </a:buClr>
              <a:buSzPts val="9600"/>
              <a:buFont typeface="Fira Sans Extra Condensed Medium" panose="020B0603050000020004"/>
              <a:buNone/>
              <a:defRPr sz="9600">
                <a:solidFill>
                  <a:srgbClr val="000000"/>
                </a:solidFill>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defRPr>
            </a:lvl8pPr>
            <a:lvl9pPr lvl="8" algn="l" rtl="0">
              <a:lnSpc>
                <a:spcPct val="100000"/>
              </a:lnSpc>
              <a:spcBef>
                <a:spcPts val="0"/>
              </a:spcBef>
              <a:spcAft>
                <a:spcPts val="0"/>
              </a:spcAft>
              <a:buClr>
                <a:srgbClr val="000000"/>
              </a:buClr>
              <a:buSzPts val="9600"/>
              <a:buFont typeface="Fira Sans Extra Condensed Medium" panose="020B0603050000020004"/>
              <a:buNone/>
              <a:defRPr sz="9600">
                <a:solidFill>
                  <a:srgbClr val="000000"/>
                </a:solidFill>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defRPr>
            </a:lvl9pPr>
          </a:lstStyle>
          <a:p/>
        </p:txBody>
      </p:sp>
      <p:sp>
        <p:nvSpPr>
          <p:cNvPr id="143" name="Google Shape;143;g2df2c35899b_0_557"/>
          <p:cNvSpPr txBox="1"/>
          <p:nvPr>
            <p:ph type="ctrTitle" idx="13"/>
          </p:nvPr>
        </p:nvSpPr>
        <p:spPr>
          <a:xfrm>
            <a:off x="12858054" y="6793600"/>
            <a:ext cx="4503600" cy="1155600"/>
          </a:xfrm>
          <a:prstGeom prst="rect">
            <a:avLst/>
          </a:prstGeom>
          <a:noFill/>
          <a:ln>
            <a:noFill/>
          </a:ln>
        </p:spPr>
        <p:txBody>
          <a:bodyPr spcFirstLastPara="1" wrap="square" lIns="182850" tIns="182850" rIns="182850" bIns="182850" anchor="b" anchorCtr="0">
            <a:noAutofit/>
          </a:bodyPr>
          <a:lstStyle>
            <a:lvl1pPr lvl="0" algn="l" rtl="0">
              <a:lnSpc>
                <a:spcPct val="100000"/>
              </a:lnSpc>
              <a:spcBef>
                <a:spcPts val="0"/>
              </a:spcBef>
              <a:spcAft>
                <a:spcPts val="0"/>
              </a:spcAft>
              <a:buClr>
                <a:srgbClr val="000000"/>
              </a:buClr>
              <a:buSzPts val="2400"/>
              <a:buFont typeface="Advent Pro SemiBold"/>
              <a:buNone/>
              <a:defRPr sz="4000">
                <a:solidFill>
                  <a:schemeClr val="lt1"/>
                </a:solidFill>
                <a:latin typeface="Advent Pro SemiBold"/>
                <a:ea typeface="Advent Pro SemiBold"/>
                <a:cs typeface="Advent Pro SemiBold"/>
                <a:sym typeface="Advent Pro SemiBold"/>
              </a:defRPr>
            </a:lvl1pPr>
            <a:lvl2pPr lvl="1" algn="l" rtl="0">
              <a:lnSpc>
                <a:spcPct val="100000"/>
              </a:lnSpc>
              <a:spcBef>
                <a:spcPts val="0"/>
              </a:spcBef>
              <a:spcAft>
                <a:spcPts val="0"/>
              </a:spcAft>
              <a:buClr>
                <a:srgbClr val="000000"/>
              </a:buClr>
              <a:buSzPts val="2400"/>
              <a:buFont typeface="Advent Pro SemiBold"/>
              <a:buNone/>
              <a:defRPr sz="2400">
                <a:solidFill>
                  <a:srgbClr val="000000"/>
                </a:solidFill>
                <a:latin typeface="Advent Pro SemiBold"/>
                <a:ea typeface="Advent Pro SemiBold"/>
                <a:cs typeface="Advent Pro SemiBold"/>
                <a:sym typeface="Advent Pro SemiBold"/>
              </a:defRPr>
            </a:lvl2pPr>
            <a:lvl3pPr lvl="2" algn="l" rtl="0">
              <a:lnSpc>
                <a:spcPct val="100000"/>
              </a:lnSpc>
              <a:spcBef>
                <a:spcPts val="0"/>
              </a:spcBef>
              <a:spcAft>
                <a:spcPts val="0"/>
              </a:spcAft>
              <a:buClr>
                <a:srgbClr val="000000"/>
              </a:buClr>
              <a:buSzPts val="2400"/>
              <a:buFont typeface="Advent Pro SemiBold"/>
              <a:buNone/>
              <a:defRPr sz="2400">
                <a:solidFill>
                  <a:srgbClr val="000000"/>
                </a:solidFill>
                <a:latin typeface="Advent Pro SemiBold"/>
                <a:ea typeface="Advent Pro SemiBold"/>
                <a:cs typeface="Advent Pro SemiBold"/>
                <a:sym typeface="Advent Pro SemiBold"/>
              </a:defRPr>
            </a:lvl3pPr>
            <a:lvl4pPr lvl="3" algn="l" rtl="0">
              <a:lnSpc>
                <a:spcPct val="100000"/>
              </a:lnSpc>
              <a:spcBef>
                <a:spcPts val="0"/>
              </a:spcBef>
              <a:spcAft>
                <a:spcPts val="0"/>
              </a:spcAft>
              <a:buClr>
                <a:srgbClr val="000000"/>
              </a:buClr>
              <a:buSzPts val="2400"/>
              <a:buFont typeface="Advent Pro SemiBold"/>
              <a:buNone/>
              <a:defRPr sz="2400">
                <a:solidFill>
                  <a:srgbClr val="000000"/>
                </a:solidFill>
                <a:latin typeface="Advent Pro SemiBold"/>
                <a:ea typeface="Advent Pro SemiBold"/>
                <a:cs typeface="Advent Pro SemiBold"/>
                <a:sym typeface="Advent Pro SemiBold"/>
              </a:defRPr>
            </a:lvl4pPr>
            <a:lvl5pPr lvl="4" algn="l" rtl="0">
              <a:lnSpc>
                <a:spcPct val="100000"/>
              </a:lnSpc>
              <a:spcBef>
                <a:spcPts val="0"/>
              </a:spcBef>
              <a:spcAft>
                <a:spcPts val="0"/>
              </a:spcAft>
              <a:buClr>
                <a:srgbClr val="000000"/>
              </a:buClr>
              <a:buSzPts val="2400"/>
              <a:buFont typeface="Advent Pro SemiBold"/>
              <a:buNone/>
              <a:defRPr sz="2400">
                <a:solidFill>
                  <a:srgbClr val="000000"/>
                </a:solidFill>
                <a:latin typeface="Advent Pro SemiBold"/>
                <a:ea typeface="Advent Pro SemiBold"/>
                <a:cs typeface="Advent Pro SemiBold"/>
                <a:sym typeface="Advent Pro SemiBold"/>
              </a:defRPr>
            </a:lvl5pPr>
            <a:lvl6pPr lvl="5" algn="l" rtl="0">
              <a:lnSpc>
                <a:spcPct val="100000"/>
              </a:lnSpc>
              <a:spcBef>
                <a:spcPts val="0"/>
              </a:spcBef>
              <a:spcAft>
                <a:spcPts val="0"/>
              </a:spcAft>
              <a:buClr>
                <a:srgbClr val="000000"/>
              </a:buClr>
              <a:buSzPts val="2400"/>
              <a:buFont typeface="Advent Pro SemiBold"/>
              <a:buNone/>
              <a:defRPr sz="2400">
                <a:solidFill>
                  <a:srgbClr val="000000"/>
                </a:solidFill>
                <a:latin typeface="Advent Pro SemiBold"/>
                <a:ea typeface="Advent Pro SemiBold"/>
                <a:cs typeface="Advent Pro SemiBold"/>
                <a:sym typeface="Advent Pro SemiBold"/>
              </a:defRPr>
            </a:lvl6pPr>
            <a:lvl7pPr lvl="6" algn="l" rtl="0">
              <a:lnSpc>
                <a:spcPct val="100000"/>
              </a:lnSpc>
              <a:spcBef>
                <a:spcPts val="0"/>
              </a:spcBef>
              <a:spcAft>
                <a:spcPts val="0"/>
              </a:spcAft>
              <a:buClr>
                <a:srgbClr val="000000"/>
              </a:buClr>
              <a:buSzPts val="2400"/>
              <a:buFont typeface="Advent Pro SemiBold"/>
              <a:buNone/>
              <a:defRPr sz="2400">
                <a:solidFill>
                  <a:srgbClr val="000000"/>
                </a:solidFill>
                <a:latin typeface="Advent Pro SemiBold"/>
                <a:ea typeface="Advent Pro SemiBold"/>
                <a:cs typeface="Advent Pro SemiBold"/>
                <a:sym typeface="Advent Pro SemiBold"/>
              </a:defRPr>
            </a:lvl7pPr>
            <a:lvl8pPr lvl="7" algn="l" rtl="0">
              <a:lnSpc>
                <a:spcPct val="100000"/>
              </a:lnSpc>
              <a:spcBef>
                <a:spcPts val="0"/>
              </a:spcBef>
              <a:spcAft>
                <a:spcPts val="0"/>
              </a:spcAft>
              <a:buClr>
                <a:srgbClr val="000000"/>
              </a:buClr>
              <a:buSzPts val="2400"/>
              <a:buFont typeface="Advent Pro SemiBold"/>
              <a:buNone/>
              <a:defRPr sz="2400">
                <a:solidFill>
                  <a:srgbClr val="000000"/>
                </a:solidFill>
                <a:latin typeface="Advent Pro SemiBold"/>
                <a:ea typeface="Advent Pro SemiBold"/>
                <a:cs typeface="Advent Pro SemiBold"/>
                <a:sym typeface="Advent Pro SemiBold"/>
              </a:defRPr>
            </a:lvl8pPr>
            <a:lvl9pPr lvl="8" algn="l" rtl="0">
              <a:lnSpc>
                <a:spcPct val="100000"/>
              </a:lnSpc>
              <a:spcBef>
                <a:spcPts val="0"/>
              </a:spcBef>
              <a:spcAft>
                <a:spcPts val="0"/>
              </a:spcAft>
              <a:buClr>
                <a:srgbClr val="000000"/>
              </a:buClr>
              <a:buSzPts val="2400"/>
              <a:buFont typeface="Advent Pro SemiBold"/>
              <a:buNone/>
              <a:defRPr sz="2400">
                <a:solidFill>
                  <a:srgbClr val="000000"/>
                </a:solidFill>
                <a:latin typeface="Advent Pro SemiBold"/>
                <a:ea typeface="Advent Pro SemiBold"/>
                <a:cs typeface="Advent Pro SemiBold"/>
                <a:sym typeface="Advent Pro SemiBold"/>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list">
  <p:cSld name="CUSTOM_4">
    <p:spTree>
      <p:nvGrpSpPr>
        <p:cNvPr id="144" name="Shape 144"/>
        <p:cNvGrpSpPr/>
        <p:nvPr/>
      </p:nvGrpSpPr>
      <p:grpSpPr>
        <a:xfrm>
          <a:off x="0" y="0"/>
          <a:ext cx="0" cy="0"/>
          <a:chOff x="0" y="0"/>
          <a:chExt cx="0" cy="0"/>
        </a:xfrm>
      </p:grpSpPr>
      <p:sp>
        <p:nvSpPr>
          <p:cNvPr id="145" name="Google Shape;145;g2df2c35899b_0_579"/>
          <p:cNvSpPr txBox="1"/>
          <p:nvPr>
            <p:ph type="body" idx="1"/>
          </p:nvPr>
        </p:nvSpPr>
        <p:spPr>
          <a:xfrm>
            <a:off x="1194750" y="2127050"/>
            <a:ext cx="7817400" cy="7573800"/>
          </a:xfrm>
          <a:prstGeom prst="rect">
            <a:avLst/>
          </a:prstGeom>
          <a:noFill/>
          <a:ln>
            <a:noFill/>
          </a:ln>
        </p:spPr>
        <p:txBody>
          <a:bodyPr spcFirstLastPara="1" wrap="square" lIns="182850" tIns="182850" rIns="182850" bIns="182850" anchor="t" anchorCtr="0">
            <a:noAutofit/>
          </a:bodyPr>
          <a:lstStyle>
            <a:lvl1pPr marL="457200" lvl="0" indent="-355600" algn="l" rtl="0">
              <a:lnSpc>
                <a:spcPct val="100000"/>
              </a:lnSpc>
              <a:spcBef>
                <a:spcPts val="0"/>
              </a:spcBef>
              <a:spcAft>
                <a:spcPts val="0"/>
              </a:spcAft>
              <a:buSzPts val="2000"/>
              <a:buFont typeface="Livvic Light"/>
              <a:buChar char="●"/>
              <a:defRPr sz="2400"/>
            </a:lvl1pPr>
            <a:lvl2pPr marL="914400" lvl="1" indent="-355600" algn="l" rtl="0">
              <a:lnSpc>
                <a:spcPct val="115000"/>
              </a:lnSpc>
              <a:spcBef>
                <a:spcPts val="3200"/>
              </a:spcBef>
              <a:spcAft>
                <a:spcPts val="0"/>
              </a:spcAft>
              <a:buSzPts val="2000"/>
              <a:buFont typeface="Nunito Light"/>
              <a:buChar char="○"/>
              <a:defRPr/>
            </a:lvl2pPr>
            <a:lvl3pPr marL="1371600" lvl="2" indent="-355600" algn="l" rtl="0">
              <a:lnSpc>
                <a:spcPct val="115000"/>
              </a:lnSpc>
              <a:spcBef>
                <a:spcPts val="3200"/>
              </a:spcBef>
              <a:spcAft>
                <a:spcPts val="0"/>
              </a:spcAft>
              <a:buSzPts val="2000"/>
              <a:buFont typeface="Nunito Light"/>
              <a:buChar char="■"/>
              <a:defRPr/>
            </a:lvl3pPr>
            <a:lvl4pPr marL="1828800" lvl="3" indent="-355600" algn="l" rtl="0">
              <a:lnSpc>
                <a:spcPct val="115000"/>
              </a:lnSpc>
              <a:spcBef>
                <a:spcPts val="3200"/>
              </a:spcBef>
              <a:spcAft>
                <a:spcPts val="0"/>
              </a:spcAft>
              <a:buSzPts val="2000"/>
              <a:buFont typeface="Nunito Light"/>
              <a:buChar char="●"/>
              <a:defRPr/>
            </a:lvl4pPr>
            <a:lvl5pPr marL="2286000" lvl="4" indent="-355600" algn="l" rtl="0">
              <a:lnSpc>
                <a:spcPct val="115000"/>
              </a:lnSpc>
              <a:spcBef>
                <a:spcPts val="3200"/>
              </a:spcBef>
              <a:spcAft>
                <a:spcPts val="0"/>
              </a:spcAft>
              <a:buSzPts val="2000"/>
              <a:buFont typeface="Nunito Light"/>
              <a:buChar char="○"/>
              <a:defRPr/>
            </a:lvl5pPr>
            <a:lvl6pPr marL="2743200" lvl="5" indent="-355600" algn="l" rtl="0">
              <a:lnSpc>
                <a:spcPct val="115000"/>
              </a:lnSpc>
              <a:spcBef>
                <a:spcPts val="3200"/>
              </a:spcBef>
              <a:spcAft>
                <a:spcPts val="0"/>
              </a:spcAft>
              <a:buSzPts val="2000"/>
              <a:buFont typeface="Nunito Light"/>
              <a:buChar char="■"/>
              <a:defRPr/>
            </a:lvl6pPr>
            <a:lvl7pPr marL="3200400" lvl="6" indent="-355600" algn="l" rtl="0">
              <a:lnSpc>
                <a:spcPct val="115000"/>
              </a:lnSpc>
              <a:spcBef>
                <a:spcPts val="3200"/>
              </a:spcBef>
              <a:spcAft>
                <a:spcPts val="0"/>
              </a:spcAft>
              <a:buSzPts val="2000"/>
              <a:buFont typeface="Nunito Light"/>
              <a:buChar char="●"/>
              <a:defRPr/>
            </a:lvl7pPr>
            <a:lvl8pPr marL="3657600" lvl="7" indent="-355600" algn="l" rtl="0">
              <a:lnSpc>
                <a:spcPct val="115000"/>
              </a:lnSpc>
              <a:spcBef>
                <a:spcPts val="3200"/>
              </a:spcBef>
              <a:spcAft>
                <a:spcPts val="0"/>
              </a:spcAft>
              <a:buSzPts val="2000"/>
              <a:buFont typeface="Nunito Light"/>
              <a:buChar char="○"/>
              <a:defRPr/>
            </a:lvl8pPr>
            <a:lvl9pPr marL="4114800" lvl="8" indent="-355600" algn="l" rtl="0">
              <a:lnSpc>
                <a:spcPct val="115000"/>
              </a:lnSpc>
              <a:spcBef>
                <a:spcPts val="3200"/>
              </a:spcBef>
              <a:spcAft>
                <a:spcPts val="3200"/>
              </a:spcAft>
              <a:buSzPts val="2000"/>
              <a:buFont typeface="Nunito Light"/>
              <a:buChar char="■"/>
              <a:defRPr/>
            </a:lvl9pPr>
          </a:lstStyle>
          <a:p/>
        </p:txBody>
      </p:sp>
      <p:sp>
        <p:nvSpPr>
          <p:cNvPr id="146" name="Google Shape;146;g2df2c35899b_0_579"/>
          <p:cNvSpPr txBox="1"/>
          <p:nvPr>
            <p:ph type="ctrTitle"/>
          </p:nvPr>
        </p:nvSpPr>
        <p:spPr>
          <a:xfrm>
            <a:off x="1237650" y="823350"/>
            <a:ext cx="9455400" cy="1155600"/>
          </a:xfrm>
          <a:prstGeom prst="rect">
            <a:avLst/>
          </a:prstGeom>
          <a:noFill/>
          <a:ln>
            <a:noFill/>
          </a:ln>
        </p:spPr>
        <p:txBody>
          <a:bodyPr spcFirstLastPara="1" wrap="square" lIns="182850" tIns="182850" rIns="182850" bIns="182850" anchor="b" anchorCtr="0">
            <a:noAutofit/>
          </a:bodyPr>
          <a:lstStyle>
            <a:lvl1pPr lvl="0" algn="l" rtl="0">
              <a:lnSpc>
                <a:spcPct val="100000"/>
              </a:lnSpc>
              <a:spcBef>
                <a:spcPts val="0"/>
              </a:spcBef>
              <a:spcAft>
                <a:spcPts val="0"/>
              </a:spcAft>
              <a:buClr>
                <a:srgbClr val="000000"/>
              </a:buClr>
              <a:buSzPts val="7200"/>
              <a:buNone/>
              <a:defRPr sz="6000"/>
            </a:lvl1pPr>
            <a:lvl2pPr lvl="1" algn="ctr" rtl="0">
              <a:lnSpc>
                <a:spcPct val="100000"/>
              </a:lnSpc>
              <a:spcBef>
                <a:spcPts val="0"/>
              </a:spcBef>
              <a:spcAft>
                <a:spcPts val="0"/>
              </a:spcAft>
              <a:buClr>
                <a:srgbClr val="D9D9D9"/>
              </a:buClr>
              <a:buSzPts val="3600"/>
              <a:buNone/>
              <a:defRPr sz="3600">
                <a:solidFill>
                  <a:srgbClr val="D9D9D9"/>
                </a:solidFill>
              </a:defRPr>
            </a:lvl2pPr>
            <a:lvl3pPr lvl="2" algn="ctr" rtl="0">
              <a:lnSpc>
                <a:spcPct val="100000"/>
              </a:lnSpc>
              <a:spcBef>
                <a:spcPts val="0"/>
              </a:spcBef>
              <a:spcAft>
                <a:spcPts val="0"/>
              </a:spcAft>
              <a:buClr>
                <a:srgbClr val="D9D9D9"/>
              </a:buClr>
              <a:buSzPts val="3600"/>
              <a:buNone/>
              <a:defRPr sz="3600">
                <a:solidFill>
                  <a:srgbClr val="D9D9D9"/>
                </a:solidFill>
              </a:defRPr>
            </a:lvl3pPr>
            <a:lvl4pPr lvl="3" algn="ctr" rtl="0">
              <a:lnSpc>
                <a:spcPct val="100000"/>
              </a:lnSpc>
              <a:spcBef>
                <a:spcPts val="0"/>
              </a:spcBef>
              <a:spcAft>
                <a:spcPts val="0"/>
              </a:spcAft>
              <a:buClr>
                <a:srgbClr val="D9D9D9"/>
              </a:buClr>
              <a:buSzPts val="3600"/>
              <a:buNone/>
              <a:defRPr sz="3600">
                <a:solidFill>
                  <a:srgbClr val="D9D9D9"/>
                </a:solidFill>
              </a:defRPr>
            </a:lvl4pPr>
            <a:lvl5pPr lvl="4" algn="ctr" rtl="0">
              <a:lnSpc>
                <a:spcPct val="100000"/>
              </a:lnSpc>
              <a:spcBef>
                <a:spcPts val="0"/>
              </a:spcBef>
              <a:spcAft>
                <a:spcPts val="0"/>
              </a:spcAft>
              <a:buClr>
                <a:srgbClr val="D9D9D9"/>
              </a:buClr>
              <a:buSzPts val="3600"/>
              <a:buNone/>
              <a:defRPr sz="3600">
                <a:solidFill>
                  <a:srgbClr val="D9D9D9"/>
                </a:solidFill>
              </a:defRPr>
            </a:lvl5pPr>
            <a:lvl6pPr lvl="5" algn="ctr" rtl="0">
              <a:lnSpc>
                <a:spcPct val="100000"/>
              </a:lnSpc>
              <a:spcBef>
                <a:spcPts val="0"/>
              </a:spcBef>
              <a:spcAft>
                <a:spcPts val="0"/>
              </a:spcAft>
              <a:buClr>
                <a:srgbClr val="D9D9D9"/>
              </a:buClr>
              <a:buSzPts val="3600"/>
              <a:buNone/>
              <a:defRPr sz="3600">
                <a:solidFill>
                  <a:srgbClr val="D9D9D9"/>
                </a:solidFill>
              </a:defRPr>
            </a:lvl6pPr>
            <a:lvl7pPr lvl="6" algn="ctr" rtl="0">
              <a:lnSpc>
                <a:spcPct val="100000"/>
              </a:lnSpc>
              <a:spcBef>
                <a:spcPts val="0"/>
              </a:spcBef>
              <a:spcAft>
                <a:spcPts val="0"/>
              </a:spcAft>
              <a:buClr>
                <a:srgbClr val="D9D9D9"/>
              </a:buClr>
              <a:buSzPts val="3600"/>
              <a:buNone/>
              <a:defRPr sz="3600">
                <a:solidFill>
                  <a:srgbClr val="D9D9D9"/>
                </a:solidFill>
              </a:defRPr>
            </a:lvl7pPr>
            <a:lvl8pPr lvl="7" algn="ctr" rtl="0">
              <a:lnSpc>
                <a:spcPct val="100000"/>
              </a:lnSpc>
              <a:spcBef>
                <a:spcPts val="0"/>
              </a:spcBef>
              <a:spcAft>
                <a:spcPts val="0"/>
              </a:spcAft>
              <a:buClr>
                <a:srgbClr val="D9D9D9"/>
              </a:buClr>
              <a:buSzPts val="3600"/>
              <a:buNone/>
              <a:defRPr sz="3600">
                <a:solidFill>
                  <a:srgbClr val="D9D9D9"/>
                </a:solidFill>
              </a:defRPr>
            </a:lvl8pPr>
            <a:lvl9pPr lvl="8" algn="ctr" rtl="0">
              <a:lnSpc>
                <a:spcPct val="100000"/>
              </a:lnSpc>
              <a:spcBef>
                <a:spcPts val="0"/>
              </a:spcBef>
              <a:spcAft>
                <a:spcPts val="0"/>
              </a:spcAft>
              <a:buClr>
                <a:srgbClr val="D9D9D9"/>
              </a:buClr>
              <a:buSzPts val="3600"/>
              <a:buNone/>
              <a:defRPr sz="3600">
                <a:solidFill>
                  <a:srgbClr val="D9D9D9"/>
                </a:solidFill>
              </a:defRPr>
            </a:lvl9pPr>
          </a:lstStyle>
          <a:p/>
        </p:txBody>
      </p:sp>
      <p:sp>
        <p:nvSpPr>
          <p:cNvPr id="147" name="Google Shape;147;g2df2c35899b_0_579"/>
          <p:cNvSpPr txBox="1"/>
          <p:nvPr>
            <p:ph type="body" idx="2"/>
          </p:nvPr>
        </p:nvSpPr>
        <p:spPr>
          <a:xfrm>
            <a:off x="9380250" y="2127050"/>
            <a:ext cx="7817400" cy="7573800"/>
          </a:xfrm>
          <a:prstGeom prst="rect">
            <a:avLst/>
          </a:prstGeom>
          <a:noFill/>
          <a:ln>
            <a:noFill/>
          </a:ln>
        </p:spPr>
        <p:txBody>
          <a:bodyPr spcFirstLastPara="1" wrap="square" lIns="182850" tIns="182850" rIns="182850" bIns="182850" anchor="t" anchorCtr="0">
            <a:noAutofit/>
          </a:bodyPr>
          <a:lstStyle>
            <a:lvl1pPr marL="457200" lvl="0" indent="-355600" algn="l" rtl="0">
              <a:lnSpc>
                <a:spcPct val="100000"/>
              </a:lnSpc>
              <a:spcBef>
                <a:spcPts val="0"/>
              </a:spcBef>
              <a:spcAft>
                <a:spcPts val="0"/>
              </a:spcAft>
              <a:buClr>
                <a:srgbClr val="EC5D37"/>
              </a:buClr>
              <a:buSzPts val="2000"/>
              <a:buFont typeface="Livvic Light"/>
              <a:buChar char="●"/>
              <a:defRPr sz="2400"/>
            </a:lvl1pPr>
            <a:lvl2pPr marL="914400" lvl="1" indent="-355600" algn="l" rtl="0">
              <a:lnSpc>
                <a:spcPct val="115000"/>
              </a:lnSpc>
              <a:spcBef>
                <a:spcPts val="3200"/>
              </a:spcBef>
              <a:spcAft>
                <a:spcPts val="0"/>
              </a:spcAft>
              <a:buClr>
                <a:srgbClr val="FFC800"/>
              </a:buClr>
              <a:buSzPts val="2000"/>
              <a:buFont typeface="Nunito Light"/>
              <a:buChar char="○"/>
              <a:defRPr/>
            </a:lvl2pPr>
            <a:lvl3pPr marL="1371600" lvl="2" indent="-355600" algn="l" rtl="0">
              <a:lnSpc>
                <a:spcPct val="115000"/>
              </a:lnSpc>
              <a:spcBef>
                <a:spcPts val="3200"/>
              </a:spcBef>
              <a:spcAft>
                <a:spcPts val="0"/>
              </a:spcAft>
              <a:buClr>
                <a:srgbClr val="FFC800"/>
              </a:buClr>
              <a:buSzPts val="2000"/>
              <a:buFont typeface="Nunito Light"/>
              <a:buChar char="■"/>
              <a:defRPr/>
            </a:lvl3pPr>
            <a:lvl4pPr marL="1828800" lvl="3" indent="-355600" algn="l" rtl="0">
              <a:lnSpc>
                <a:spcPct val="115000"/>
              </a:lnSpc>
              <a:spcBef>
                <a:spcPts val="3200"/>
              </a:spcBef>
              <a:spcAft>
                <a:spcPts val="0"/>
              </a:spcAft>
              <a:buClr>
                <a:srgbClr val="FFC800"/>
              </a:buClr>
              <a:buSzPts val="2000"/>
              <a:buFont typeface="Nunito Light"/>
              <a:buChar char="●"/>
              <a:defRPr/>
            </a:lvl4pPr>
            <a:lvl5pPr marL="2286000" lvl="4" indent="-355600" algn="l" rtl="0">
              <a:lnSpc>
                <a:spcPct val="115000"/>
              </a:lnSpc>
              <a:spcBef>
                <a:spcPts val="3200"/>
              </a:spcBef>
              <a:spcAft>
                <a:spcPts val="0"/>
              </a:spcAft>
              <a:buClr>
                <a:srgbClr val="434343"/>
              </a:buClr>
              <a:buSzPts val="2000"/>
              <a:buFont typeface="Nunito Light"/>
              <a:buChar char="○"/>
              <a:defRPr/>
            </a:lvl5pPr>
            <a:lvl6pPr marL="2743200" lvl="5" indent="-355600" algn="l" rtl="0">
              <a:lnSpc>
                <a:spcPct val="115000"/>
              </a:lnSpc>
              <a:spcBef>
                <a:spcPts val="3200"/>
              </a:spcBef>
              <a:spcAft>
                <a:spcPts val="0"/>
              </a:spcAft>
              <a:buClr>
                <a:srgbClr val="434343"/>
              </a:buClr>
              <a:buSzPts val="2000"/>
              <a:buFont typeface="Nunito Light"/>
              <a:buChar char="■"/>
              <a:defRPr/>
            </a:lvl6pPr>
            <a:lvl7pPr marL="3200400" lvl="6" indent="-355600" algn="l" rtl="0">
              <a:lnSpc>
                <a:spcPct val="115000"/>
              </a:lnSpc>
              <a:spcBef>
                <a:spcPts val="3200"/>
              </a:spcBef>
              <a:spcAft>
                <a:spcPts val="0"/>
              </a:spcAft>
              <a:buClr>
                <a:srgbClr val="434343"/>
              </a:buClr>
              <a:buSzPts val="2000"/>
              <a:buFont typeface="Nunito Light"/>
              <a:buChar char="●"/>
              <a:defRPr/>
            </a:lvl7pPr>
            <a:lvl8pPr marL="3657600" lvl="7" indent="-355600" algn="l" rtl="0">
              <a:lnSpc>
                <a:spcPct val="115000"/>
              </a:lnSpc>
              <a:spcBef>
                <a:spcPts val="3200"/>
              </a:spcBef>
              <a:spcAft>
                <a:spcPts val="0"/>
              </a:spcAft>
              <a:buClr>
                <a:srgbClr val="434343"/>
              </a:buClr>
              <a:buSzPts val="2000"/>
              <a:buFont typeface="Nunito Light"/>
              <a:buChar char="○"/>
              <a:defRPr/>
            </a:lvl8pPr>
            <a:lvl9pPr marL="4114800" lvl="8" indent="-355600" algn="l" rtl="0">
              <a:lnSpc>
                <a:spcPct val="115000"/>
              </a:lnSpc>
              <a:spcBef>
                <a:spcPts val="3200"/>
              </a:spcBef>
              <a:spcAft>
                <a:spcPts val="3200"/>
              </a:spcAft>
              <a:buClr>
                <a:srgbClr val="434343"/>
              </a:buClr>
              <a:buSzPts val="2000"/>
              <a:buFont typeface="Nunito Light"/>
              <a:buChar char="■"/>
              <a:defRPr/>
            </a:lvl9pPr>
          </a:lstStyle>
          <a:p/>
        </p:txBody>
      </p:sp>
      <p:sp>
        <p:nvSpPr>
          <p:cNvPr id="148" name="Google Shape;148;g2df2c35899b_0_579"/>
          <p:cNvSpPr/>
          <p:nvPr/>
        </p:nvSpPr>
        <p:spPr>
          <a:xfrm>
            <a:off x="17659850" y="2247400"/>
            <a:ext cx="217300" cy="217250"/>
          </a:xfrm>
          <a:custGeom>
            <a:avLst/>
            <a:gdLst/>
            <a:ahLst/>
            <a:cxnLst/>
            <a:rect l="l" t="t" r="r" b="b"/>
            <a:pathLst>
              <a:path w="4346" h="4345" extrusionOk="0">
                <a:moveTo>
                  <a:pt x="4027" y="337"/>
                </a:moveTo>
                <a:lnTo>
                  <a:pt x="4027" y="4008"/>
                </a:lnTo>
                <a:lnTo>
                  <a:pt x="338" y="4008"/>
                </a:lnTo>
                <a:lnTo>
                  <a:pt x="338" y="337"/>
                </a:lnTo>
                <a:close/>
                <a:moveTo>
                  <a:pt x="1" y="0"/>
                </a:moveTo>
                <a:lnTo>
                  <a:pt x="1" y="4345"/>
                </a:lnTo>
                <a:lnTo>
                  <a:pt x="4346" y="4345"/>
                </a:lnTo>
                <a:lnTo>
                  <a:pt x="4346" y="0"/>
                </a:lnTo>
                <a:close/>
              </a:path>
            </a:pathLst>
          </a:custGeom>
          <a:solidFill>
            <a:srgbClr val="FF9973"/>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panose="020B0604020202020204"/>
              <a:buNone/>
            </a:pPr>
            <a:endParaRPr sz="28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49" name="Google Shape;149;g2df2c35899b_0_579"/>
          <p:cNvSpPr/>
          <p:nvPr/>
        </p:nvSpPr>
        <p:spPr>
          <a:xfrm>
            <a:off x="18312500" y="2680900"/>
            <a:ext cx="222900" cy="221950"/>
          </a:xfrm>
          <a:custGeom>
            <a:avLst/>
            <a:gdLst/>
            <a:ahLst/>
            <a:cxnLst/>
            <a:rect l="l" t="t" r="r" b="b"/>
            <a:pathLst>
              <a:path w="4458" h="4439" extrusionOk="0">
                <a:moveTo>
                  <a:pt x="4008" y="431"/>
                </a:moveTo>
                <a:lnTo>
                  <a:pt x="4008" y="4008"/>
                </a:lnTo>
                <a:lnTo>
                  <a:pt x="431" y="4008"/>
                </a:lnTo>
                <a:lnTo>
                  <a:pt x="431" y="431"/>
                </a:lnTo>
                <a:close/>
                <a:moveTo>
                  <a:pt x="0" y="1"/>
                </a:moveTo>
                <a:lnTo>
                  <a:pt x="0" y="4439"/>
                </a:lnTo>
                <a:lnTo>
                  <a:pt x="4457" y="4439"/>
                </a:lnTo>
                <a:lnTo>
                  <a:pt x="4457" y="1"/>
                </a:lnTo>
                <a:close/>
              </a:path>
            </a:pathLst>
          </a:custGeom>
          <a:solidFill>
            <a:srgbClr val="FF9973"/>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panose="020B0604020202020204"/>
              <a:buNone/>
            </a:pPr>
            <a:endParaRPr sz="28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50" name="Google Shape;150;g2df2c35899b_0_579"/>
          <p:cNvSpPr/>
          <p:nvPr/>
        </p:nvSpPr>
        <p:spPr>
          <a:xfrm>
            <a:off x="11619700" y="428800"/>
            <a:ext cx="217250" cy="217250"/>
          </a:xfrm>
          <a:custGeom>
            <a:avLst/>
            <a:gdLst/>
            <a:ahLst/>
            <a:cxnLst/>
            <a:rect l="l" t="t" r="r" b="b"/>
            <a:pathLst>
              <a:path w="4345" h="4345" extrusionOk="0">
                <a:moveTo>
                  <a:pt x="4008" y="337"/>
                </a:moveTo>
                <a:lnTo>
                  <a:pt x="4008" y="4008"/>
                </a:lnTo>
                <a:lnTo>
                  <a:pt x="337" y="4008"/>
                </a:lnTo>
                <a:lnTo>
                  <a:pt x="337" y="337"/>
                </a:lnTo>
                <a:close/>
                <a:moveTo>
                  <a:pt x="0" y="0"/>
                </a:moveTo>
                <a:lnTo>
                  <a:pt x="0" y="4345"/>
                </a:lnTo>
                <a:lnTo>
                  <a:pt x="4345" y="4345"/>
                </a:lnTo>
                <a:lnTo>
                  <a:pt x="4345" y="0"/>
                </a:lnTo>
                <a:close/>
              </a:path>
            </a:pathLst>
          </a:custGeom>
          <a:solidFill>
            <a:srgbClr val="E898AC"/>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panose="020B0604020202020204"/>
              <a:buNone/>
            </a:pPr>
            <a:endParaRPr sz="28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51" name="Google Shape;151;g2df2c35899b_0_579"/>
          <p:cNvSpPr/>
          <p:nvPr/>
        </p:nvSpPr>
        <p:spPr>
          <a:xfrm>
            <a:off x="14159600" y="840176"/>
            <a:ext cx="329650" cy="328750"/>
          </a:xfrm>
          <a:custGeom>
            <a:avLst/>
            <a:gdLst/>
            <a:ahLst/>
            <a:cxnLst/>
            <a:rect l="l" t="t" r="r" b="b"/>
            <a:pathLst>
              <a:path w="6593" h="6575" extrusionOk="0">
                <a:moveTo>
                  <a:pt x="6256" y="338"/>
                </a:moveTo>
                <a:lnTo>
                  <a:pt x="6256" y="6237"/>
                </a:lnTo>
                <a:lnTo>
                  <a:pt x="338" y="6237"/>
                </a:lnTo>
                <a:lnTo>
                  <a:pt x="338" y="338"/>
                </a:lnTo>
                <a:close/>
                <a:moveTo>
                  <a:pt x="1" y="1"/>
                </a:moveTo>
                <a:lnTo>
                  <a:pt x="1" y="6574"/>
                </a:lnTo>
                <a:lnTo>
                  <a:pt x="6593" y="6574"/>
                </a:lnTo>
                <a:lnTo>
                  <a:pt x="6593" y="1"/>
                </a:lnTo>
                <a:close/>
              </a:path>
            </a:pathLst>
          </a:custGeom>
          <a:solidFill>
            <a:srgbClr val="FF9973"/>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panose="020B0604020202020204"/>
              <a:buNone/>
            </a:pPr>
            <a:endParaRPr sz="28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52" name="Google Shape;152;g2df2c35899b_0_579"/>
          <p:cNvSpPr/>
          <p:nvPr/>
        </p:nvSpPr>
        <p:spPr>
          <a:xfrm>
            <a:off x="15905400" y="557026"/>
            <a:ext cx="89950" cy="89000"/>
          </a:xfrm>
          <a:custGeom>
            <a:avLst/>
            <a:gdLst/>
            <a:ahLst/>
            <a:cxnLst/>
            <a:rect l="l" t="t" r="r" b="b"/>
            <a:pathLst>
              <a:path w="1799" h="1780" extrusionOk="0">
                <a:moveTo>
                  <a:pt x="1" y="1"/>
                </a:moveTo>
                <a:lnTo>
                  <a:pt x="1" y="1780"/>
                </a:lnTo>
                <a:lnTo>
                  <a:pt x="1798" y="1780"/>
                </a:lnTo>
                <a:lnTo>
                  <a:pt x="1798" y="1"/>
                </a:lnTo>
                <a:close/>
              </a:path>
            </a:pathLst>
          </a:custGeom>
          <a:solidFill>
            <a:srgbClr val="00CFCC"/>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panose="020B0604020202020204"/>
              <a:buNone/>
            </a:pPr>
            <a:endParaRPr sz="28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53" name="Google Shape;153;g2df2c35899b_0_579"/>
          <p:cNvSpPr/>
          <p:nvPr/>
        </p:nvSpPr>
        <p:spPr>
          <a:xfrm>
            <a:off x="14744900" y="-138650"/>
            <a:ext cx="311850" cy="311850"/>
          </a:xfrm>
          <a:custGeom>
            <a:avLst/>
            <a:gdLst/>
            <a:ahLst/>
            <a:cxnLst/>
            <a:rect l="l" t="t" r="r" b="b"/>
            <a:pathLst>
              <a:path w="6237" h="6237" extrusionOk="0">
                <a:moveTo>
                  <a:pt x="0" y="0"/>
                </a:moveTo>
                <a:lnTo>
                  <a:pt x="0" y="6236"/>
                </a:lnTo>
                <a:lnTo>
                  <a:pt x="6236" y="6236"/>
                </a:lnTo>
                <a:lnTo>
                  <a:pt x="6236" y="0"/>
                </a:lnTo>
                <a:close/>
              </a:path>
            </a:pathLst>
          </a:custGeom>
          <a:solidFill>
            <a:srgbClr val="00CFCC"/>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panose="020B0604020202020204"/>
              <a:buNone/>
            </a:pPr>
            <a:endParaRPr sz="28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54" name="Google Shape;154;g2df2c35899b_0_579"/>
          <p:cNvSpPr/>
          <p:nvPr/>
        </p:nvSpPr>
        <p:spPr>
          <a:xfrm>
            <a:off x="16928550" y="710100"/>
            <a:ext cx="311850" cy="312800"/>
          </a:xfrm>
          <a:custGeom>
            <a:avLst/>
            <a:gdLst/>
            <a:ahLst/>
            <a:cxnLst/>
            <a:rect l="l" t="t" r="r" b="b"/>
            <a:pathLst>
              <a:path w="6237" h="6256" extrusionOk="0">
                <a:moveTo>
                  <a:pt x="1" y="1"/>
                </a:moveTo>
                <a:lnTo>
                  <a:pt x="1" y="6256"/>
                </a:lnTo>
                <a:lnTo>
                  <a:pt x="6237" y="6256"/>
                </a:lnTo>
                <a:lnTo>
                  <a:pt x="6237" y="1"/>
                </a:lnTo>
                <a:close/>
              </a:path>
            </a:pathLst>
          </a:custGeom>
          <a:solidFill>
            <a:srgbClr val="00CFCC"/>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panose="020B0604020202020204"/>
              <a:buNone/>
            </a:pPr>
            <a:endParaRPr sz="28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55" name="Google Shape;155;g2df2c35899b_0_579"/>
          <p:cNvSpPr/>
          <p:nvPr/>
        </p:nvSpPr>
        <p:spPr>
          <a:xfrm>
            <a:off x="14528550" y="1214726"/>
            <a:ext cx="245350" cy="245350"/>
          </a:xfrm>
          <a:custGeom>
            <a:avLst/>
            <a:gdLst/>
            <a:ahLst/>
            <a:cxnLst/>
            <a:rect l="l" t="t" r="r" b="b"/>
            <a:pathLst>
              <a:path w="4907" h="4907" extrusionOk="0">
                <a:moveTo>
                  <a:pt x="0" y="1"/>
                </a:moveTo>
                <a:lnTo>
                  <a:pt x="0" y="4907"/>
                </a:lnTo>
                <a:lnTo>
                  <a:pt x="4907" y="4907"/>
                </a:lnTo>
                <a:lnTo>
                  <a:pt x="4907" y="1"/>
                </a:lnTo>
                <a:close/>
              </a:path>
            </a:pathLst>
          </a:custGeom>
          <a:solidFill>
            <a:srgbClr val="00CFCC"/>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panose="020B0604020202020204"/>
              <a:buNone/>
            </a:pPr>
            <a:endParaRPr sz="28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56" name="Google Shape;156;g2df2c35899b_0_579"/>
          <p:cNvSpPr/>
          <p:nvPr/>
        </p:nvSpPr>
        <p:spPr>
          <a:xfrm>
            <a:off x="12597700" y="1815250"/>
            <a:ext cx="311850" cy="311800"/>
          </a:xfrm>
          <a:custGeom>
            <a:avLst/>
            <a:gdLst/>
            <a:ahLst/>
            <a:cxnLst/>
            <a:rect l="l" t="t" r="r" b="b"/>
            <a:pathLst>
              <a:path w="6237" h="6236" extrusionOk="0">
                <a:moveTo>
                  <a:pt x="1" y="0"/>
                </a:moveTo>
                <a:lnTo>
                  <a:pt x="1" y="6236"/>
                </a:lnTo>
                <a:lnTo>
                  <a:pt x="6237" y="6236"/>
                </a:lnTo>
                <a:lnTo>
                  <a:pt x="6237" y="0"/>
                </a:lnTo>
                <a:close/>
              </a:path>
            </a:pathLst>
          </a:custGeom>
          <a:solidFill>
            <a:srgbClr val="E898AC"/>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panose="020B0604020202020204"/>
              <a:buNone/>
            </a:pPr>
            <a:endParaRPr sz="28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57" name="Google Shape;157;g2df2c35899b_0_579"/>
          <p:cNvSpPr/>
          <p:nvPr/>
        </p:nvSpPr>
        <p:spPr>
          <a:xfrm>
            <a:off x="-166000" y="9080926"/>
            <a:ext cx="329650" cy="328750"/>
          </a:xfrm>
          <a:custGeom>
            <a:avLst/>
            <a:gdLst/>
            <a:ahLst/>
            <a:cxnLst/>
            <a:rect l="l" t="t" r="r" b="b"/>
            <a:pathLst>
              <a:path w="6593" h="6575" extrusionOk="0">
                <a:moveTo>
                  <a:pt x="6256" y="338"/>
                </a:moveTo>
                <a:lnTo>
                  <a:pt x="6256" y="6237"/>
                </a:lnTo>
                <a:lnTo>
                  <a:pt x="338" y="6237"/>
                </a:lnTo>
                <a:lnTo>
                  <a:pt x="338" y="338"/>
                </a:lnTo>
                <a:close/>
                <a:moveTo>
                  <a:pt x="1" y="1"/>
                </a:moveTo>
                <a:lnTo>
                  <a:pt x="1" y="6574"/>
                </a:lnTo>
                <a:lnTo>
                  <a:pt x="6593" y="6574"/>
                </a:lnTo>
                <a:lnTo>
                  <a:pt x="6593" y="1"/>
                </a:lnTo>
                <a:close/>
              </a:path>
            </a:pathLst>
          </a:custGeom>
          <a:solidFill>
            <a:srgbClr val="FF9973"/>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panose="020B0604020202020204"/>
              <a:buNone/>
            </a:pPr>
            <a:endParaRPr sz="28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58" name="Google Shape;158;g2df2c35899b_0_579"/>
          <p:cNvSpPr/>
          <p:nvPr/>
        </p:nvSpPr>
        <p:spPr>
          <a:xfrm>
            <a:off x="202950" y="9455476"/>
            <a:ext cx="245350" cy="245350"/>
          </a:xfrm>
          <a:custGeom>
            <a:avLst/>
            <a:gdLst/>
            <a:ahLst/>
            <a:cxnLst/>
            <a:rect l="l" t="t" r="r" b="b"/>
            <a:pathLst>
              <a:path w="4907" h="4907" extrusionOk="0">
                <a:moveTo>
                  <a:pt x="0" y="1"/>
                </a:moveTo>
                <a:lnTo>
                  <a:pt x="0" y="4907"/>
                </a:lnTo>
                <a:lnTo>
                  <a:pt x="4907" y="4907"/>
                </a:lnTo>
                <a:lnTo>
                  <a:pt x="4907" y="1"/>
                </a:lnTo>
                <a:close/>
              </a:path>
            </a:pathLst>
          </a:custGeom>
          <a:solidFill>
            <a:srgbClr val="00CFCC"/>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panose="020B0604020202020204"/>
              <a:buNone/>
            </a:pPr>
            <a:endParaRPr sz="28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x" matchingName="Title and body">
  <p:cSld name="TITLE_AND_BODY">
    <p:spTree>
      <p:nvGrpSpPr>
        <p:cNvPr id="159" name="Shape 159"/>
        <p:cNvGrpSpPr/>
        <p:nvPr/>
      </p:nvGrpSpPr>
      <p:grpSpPr>
        <a:xfrm>
          <a:off x="0" y="0"/>
          <a:ext cx="0" cy="0"/>
          <a:chOff x="0" y="0"/>
          <a:chExt cx="0" cy="0"/>
        </a:xfrm>
      </p:grpSpPr>
      <p:sp>
        <p:nvSpPr>
          <p:cNvPr id="160" name="Google Shape;160;g2df2c35899b_0_594"/>
          <p:cNvSpPr txBox="1"/>
          <p:nvPr>
            <p:ph type="body" idx="1"/>
          </p:nvPr>
        </p:nvSpPr>
        <p:spPr>
          <a:xfrm>
            <a:off x="1237650" y="3358350"/>
            <a:ext cx="7068600" cy="4180200"/>
          </a:xfrm>
          <a:prstGeom prst="rect">
            <a:avLst/>
          </a:prstGeom>
          <a:noFill/>
          <a:ln>
            <a:noFill/>
          </a:ln>
        </p:spPr>
        <p:txBody>
          <a:bodyPr spcFirstLastPara="1" wrap="square" lIns="182850" tIns="182850" rIns="182850" bIns="182850" anchor="t" anchorCtr="0">
            <a:noAutofit/>
          </a:bodyPr>
          <a:lstStyle>
            <a:lvl1pPr marL="457200" lvl="0" indent="-457200" algn="l" rtl="0">
              <a:lnSpc>
                <a:spcPct val="100000"/>
              </a:lnSpc>
              <a:spcBef>
                <a:spcPts val="0"/>
              </a:spcBef>
              <a:spcAft>
                <a:spcPts val="0"/>
              </a:spcAft>
              <a:buSzPts val="3600"/>
              <a:buChar char="●"/>
              <a:defRPr/>
            </a:lvl1pPr>
            <a:lvl2pPr marL="914400" lvl="1" indent="-406400" algn="l" rtl="0">
              <a:lnSpc>
                <a:spcPct val="115000"/>
              </a:lnSpc>
              <a:spcBef>
                <a:spcPts val="0"/>
              </a:spcBef>
              <a:spcAft>
                <a:spcPts val="0"/>
              </a:spcAft>
              <a:buSzPts val="2800"/>
              <a:buChar char="○"/>
              <a:defRPr/>
            </a:lvl2pPr>
            <a:lvl3pPr marL="1371600" lvl="2" indent="-406400" algn="l" rtl="0">
              <a:lnSpc>
                <a:spcPct val="115000"/>
              </a:lnSpc>
              <a:spcBef>
                <a:spcPts val="3200"/>
              </a:spcBef>
              <a:spcAft>
                <a:spcPts val="0"/>
              </a:spcAft>
              <a:buSzPts val="2800"/>
              <a:buChar char="■"/>
              <a:defRPr/>
            </a:lvl3pPr>
            <a:lvl4pPr marL="1828800" lvl="3" indent="-406400" algn="l" rtl="0">
              <a:lnSpc>
                <a:spcPct val="115000"/>
              </a:lnSpc>
              <a:spcBef>
                <a:spcPts val="3200"/>
              </a:spcBef>
              <a:spcAft>
                <a:spcPts val="0"/>
              </a:spcAft>
              <a:buSzPts val="2800"/>
              <a:buChar char="●"/>
              <a:defRPr/>
            </a:lvl4pPr>
            <a:lvl5pPr marL="2286000" lvl="4" indent="-406400" algn="l" rtl="0">
              <a:lnSpc>
                <a:spcPct val="115000"/>
              </a:lnSpc>
              <a:spcBef>
                <a:spcPts val="3200"/>
              </a:spcBef>
              <a:spcAft>
                <a:spcPts val="0"/>
              </a:spcAft>
              <a:buSzPts val="2800"/>
              <a:buChar char="○"/>
              <a:defRPr/>
            </a:lvl5pPr>
            <a:lvl6pPr marL="2743200" lvl="5" indent="-406400" algn="l" rtl="0">
              <a:lnSpc>
                <a:spcPct val="115000"/>
              </a:lnSpc>
              <a:spcBef>
                <a:spcPts val="3200"/>
              </a:spcBef>
              <a:spcAft>
                <a:spcPts val="0"/>
              </a:spcAft>
              <a:buSzPts val="2800"/>
              <a:buChar char="■"/>
              <a:defRPr/>
            </a:lvl6pPr>
            <a:lvl7pPr marL="3200400" lvl="6" indent="-406400" algn="l" rtl="0">
              <a:lnSpc>
                <a:spcPct val="115000"/>
              </a:lnSpc>
              <a:spcBef>
                <a:spcPts val="3200"/>
              </a:spcBef>
              <a:spcAft>
                <a:spcPts val="0"/>
              </a:spcAft>
              <a:buSzPts val="2800"/>
              <a:buChar char="●"/>
              <a:defRPr/>
            </a:lvl7pPr>
            <a:lvl8pPr marL="3657600" lvl="7" indent="-406400" algn="l" rtl="0">
              <a:lnSpc>
                <a:spcPct val="115000"/>
              </a:lnSpc>
              <a:spcBef>
                <a:spcPts val="3200"/>
              </a:spcBef>
              <a:spcAft>
                <a:spcPts val="0"/>
              </a:spcAft>
              <a:buSzPts val="2800"/>
              <a:buChar char="○"/>
              <a:defRPr/>
            </a:lvl8pPr>
            <a:lvl9pPr marL="4114800" lvl="8" indent="-406400" algn="l" rtl="0">
              <a:lnSpc>
                <a:spcPct val="115000"/>
              </a:lnSpc>
              <a:spcBef>
                <a:spcPts val="3200"/>
              </a:spcBef>
              <a:spcAft>
                <a:spcPts val="3200"/>
              </a:spcAft>
              <a:buSzPts val="2800"/>
              <a:buChar char="■"/>
              <a:defRPr/>
            </a:lvl9pPr>
          </a:lstStyle>
          <a:p/>
        </p:txBody>
      </p:sp>
      <p:sp>
        <p:nvSpPr>
          <p:cNvPr id="161" name="Google Shape;161;g2df2c35899b_0_594"/>
          <p:cNvSpPr txBox="1"/>
          <p:nvPr>
            <p:ph type="ctrTitle"/>
          </p:nvPr>
        </p:nvSpPr>
        <p:spPr>
          <a:xfrm>
            <a:off x="1237650" y="823350"/>
            <a:ext cx="5373000" cy="1155600"/>
          </a:xfrm>
          <a:prstGeom prst="rect">
            <a:avLst/>
          </a:prstGeom>
          <a:noFill/>
          <a:ln>
            <a:noFill/>
          </a:ln>
        </p:spPr>
        <p:txBody>
          <a:bodyPr spcFirstLastPara="1" wrap="square" lIns="182850" tIns="182850" rIns="182850" bIns="182850" anchor="b" anchorCtr="0">
            <a:noAutofit/>
          </a:bodyPr>
          <a:lstStyle>
            <a:lvl1pPr lvl="0" algn="l" rtl="0">
              <a:lnSpc>
                <a:spcPct val="100000"/>
              </a:lnSpc>
              <a:spcBef>
                <a:spcPts val="0"/>
              </a:spcBef>
              <a:spcAft>
                <a:spcPts val="0"/>
              </a:spcAft>
              <a:buClr>
                <a:srgbClr val="000000"/>
              </a:buClr>
              <a:buSzPts val="7200"/>
              <a:buNone/>
              <a:defRPr sz="6000"/>
            </a:lvl1pPr>
            <a:lvl2pPr lvl="1" algn="ctr" rtl="0">
              <a:lnSpc>
                <a:spcPct val="100000"/>
              </a:lnSpc>
              <a:spcBef>
                <a:spcPts val="0"/>
              </a:spcBef>
              <a:spcAft>
                <a:spcPts val="0"/>
              </a:spcAft>
              <a:buClr>
                <a:srgbClr val="D9D9D9"/>
              </a:buClr>
              <a:buSzPts val="3600"/>
              <a:buNone/>
              <a:defRPr sz="3600">
                <a:solidFill>
                  <a:srgbClr val="D9D9D9"/>
                </a:solidFill>
              </a:defRPr>
            </a:lvl2pPr>
            <a:lvl3pPr lvl="2" algn="ctr" rtl="0">
              <a:lnSpc>
                <a:spcPct val="100000"/>
              </a:lnSpc>
              <a:spcBef>
                <a:spcPts val="0"/>
              </a:spcBef>
              <a:spcAft>
                <a:spcPts val="0"/>
              </a:spcAft>
              <a:buClr>
                <a:srgbClr val="D9D9D9"/>
              </a:buClr>
              <a:buSzPts val="3600"/>
              <a:buNone/>
              <a:defRPr sz="3600">
                <a:solidFill>
                  <a:srgbClr val="D9D9D9"/>
                </a:solidFill>
              </a:defRPr>
            </a:lvl3pPr>
            <a:lvl4pPr lvl="3" algn="ctr" rtl="0">
              <a:lnSpc>
                <a:spcPct val="100000"/>
              </a:lnSpc>
              <a:spcBef>
                <a:spcPts val="0"/>
              </a:spcBef>
              <a:spcAft>
                <a:spcPts val="0"/>
              </a:spcAft>
              <a:buClr>
                <a:srgbClr val="D9D9D9"/>
              </a:buClr>
              <a:buSzPts val="3600"/>
              <a:buNone/>
              <a:defRPr sz="3600">
                <a:solidFill>
                  <a:srgbClr val="D9D9D9"/>
                </a:solidFill>
              </a:defRPr>
            </a:lvl4pPr>
            <a:lvl5pPr lvl="4" algn="ctr" rtl="0">
              <a:lnSpc>
                <a:spcPct val="100000"/>
              </a:lnSpc>
              <a:spcBef>
                <a:spcPts val="0"/>
              </a:spcBef>
              <a:spcAft>
                <a:spcPts val="0"/>
              </a:spcAft>
              <a:buClr>
                <a:srgbClr val="D9D9D9"/>
              </a:buClr>
              <a:buSzPts val="3600"/>
              <a:buNone/>
              <a:defRPr sz="3600">
                <a:solidFill>
                  <a:srgbClr val="D9D9D9"/>
                </a:solidFill>
              </a:defRPr>
            </a:lvl5pPr>
            <a:lvl6pPr lvl="5" algn="ctr" rtl="0">
              <a:lnSpc>
                <a:spcPct val="100000"/>
              </a:lnSpc>
              <a:spcBef>
                <a:spcPts val="0"/>
              </a:spcBef>
              <a:spcAft>
                <a:spcPts val="0"/>
              </a:spcAft>
              <a:buClr>
                <a:srgbClr val="D9D9D9"/>
              </a:buClr>
              <a:buSzPts val="3600"/>
              <a:buNone/>
              <a:defRPr sz="3600">
                <a:solidFill>
                  <a:srgbClr val="D9D9D9"/>
                </a:solidFill>
              </a:defRPr>
            </a:lvl6pPr>
            <a:lvl7pPr lvl="6" algn="ctr" rtl="0">
              <a:lnSpc>
                <a:spcPct val="100000"/>
              </a:lnSpc>
              <a:spcBef>
                <a:spcPts val="0"/>
              </a:spcBef>
              <a:spcAft>
                <a:spcPts val="0"/>
              </a:spcAft>
              <a:buClr>
                <a:srgbClr val="D9D9D9"/>
              </a:buClr>
              <a:buSzPts val="3600"/>
              <a:buNone/>
              <a:defRPr sz="3600">
                <a:solidFill>
                  <a:srgbClr val="D9D9D9"/>
                </a:solidFill>
              </a:defRPr>
            </a:lvl7pPr>
            <a:lvl8pPr lvl="7" algn="ctr" rtl="0">
              <a:lnSpc>
                <a:spcPct val="100000"/>
              </a:lnSpc>
              <a:spcBef>
                <a:spcPts val="0"/>
              </a:spcBef>
              <a:spcAft>
                <a:spcPts val="0"/>
              </a:spcAft>
              <a:buClr>
                <a:srgbClr val="D9D9D9"/>
              </a:buClr>
              <a:buSzPts val="3600"/>
              <a:buNone/>
              <a:defRPr sz="3600">
                <a:solidFill>
                  <a:srgbClr val="D9D9D9"/>
                </a:solidFill>
              </a:defRPr>
            </a:lvl8pPr>
            <a:lvl9pPr lvl="8" algn="ctr" rtl="0">
              <a:lnSpc>
                <a:spcPct val="100000"/>
              </a:lnSpc>
              <a:spcBef>
                <a:spcPts val="0"/>
              </a:spcBef>
              <a:spcAft>
                <a:spcPts val="0"/>
              </a:spcAft>
              <a:buClr>
                <a:srgbClr val="D9D9D9"/>
              </a:buClr>
              <a:buSzPts val="3600"/>
              <a:buNone/>
              <a:defRPr sz="3600">
                <a:solidFill>
                  <a:srgbClr val="D9D9D9"/>
                </a:solidFill>
              </a:defRPr>
            </a:lvl9pPr>
          </a:lstStyle>
          <a:p/>
        </p:txBody>
      </p:sp>
      <p:sp>
        <p:nvSpPr>
          <p:cNvPr id="162" name="Google Shape;162;g2df2c35899b_0_594"/>
          <p:cNvSpPr/>
          <p:nvPr/>
        </p:nvSpPr>
        <p:spPr>
          <a:xfrm>
            <a:off x="1440000" y="9380250"/>
            <a:ext cx="334300" cy="33430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panose="020B0604020202020204"/>
              <a:buNone/>
            </a:pPr>
            <a:endParaRPr sz="28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63" name="Google Shape;163;g2df2c35899b_0_594"/>
          <p:cNvSpPr/>
          <p:nvPr/>
        </p:nvSpPr>
        <p:spPr>
          <a:xfrm>
            <a:off x="4116950" y="8304400"/>
            <a:ext cx="217300" cy="21730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panose="020B0604020202020204"/>
              <a:buNone/>
            </a:pPr>
            <a:endParaRPr sz="28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64" name="Google Shape;164;g2df2c35899b_0_594"/>
          <p:cNvSpPr/>
          <p:nvPr/>
        </p:nvSpPr>
        <p:spPr>
          <a:xfrm>
            <a:off x="2864150" y="8592800"/>
            <a:ext cx="104950" cy="10490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panose="020B0604020202020204"/>
              <a:buNone/>
            </a:pPr>
            <a:endParaRPr sz="28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65" name="Google Shape;165;g2df2c35899b_0_594"/>
          <p:cNvSpPr/>
          <p:nvPr/>
        </p:nvSpPr>
        <p:spPr>
          <a:xfrm>
            <a:off x="4389450" y="8949550"/>
            <a:ext cx="328700" cy="32870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panose="020B0604020202020204"/>
              <a:buNone/>
            </a:pPr>
            <a:endParaRPr sz="28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66" name="Google Shape;166;g2df2c35899b_0_594"/>
          <p:cNvSpPr/>
          <p:nvPr/>
        </p:nvSpPr>
        <p:spPr>
          <a:xfrm>
            <a:off x="3170950" y="9391026"/>
            <a:ext cx="311850" cy="312750"/>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panose="020B0604020202020204"/>
              <a:buNone/>
            </a:pPr>
            <a:endParaRPr sz="28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nvGrpSpPr>
          <p:cNvPr id="167" name="Google Shape;167;g2df2c35899b_0_594"/>
          <p:cNvGrpSpPr/>
          <p:nvPr/>
        </p:nvGrpSpPr>
        <p:grpSpPr>
          <a:xfrm>
            <a:off x="16297042" y="6009186"/>
            <a:ext cx="196118" cy="2295190"/>
            <a:chOff x="3347921" y="16006"/>
            <a:chExt cx="98059" cy="1147595"/>
          </a:xfrm>
        </p:grpSpPr>
        <p:sp>
          <p:nvSpPr>
            <p:cNvPr id="168" name="Google Shape;168;g2df2c35899b_0_594"/>
            <p:cNvSpPr/>
            <p:nvPr/>
          </p:nvSpPr>
          <p:spPr>
            <a:xfrm>
              <a:off x="3347921" y="1065280"/>
              <a:ext cx="98059" cy="98321"/>
            </a:xfrm>
            <a:custGeom>
              <a:avLst/>
              <a:gdLst/>
              <a:ahLst/>
              <a:cxnLst/>
              <a:rect l="l" t="t" r="r" b="b"/>
              <a:pathLst>
                <a:path w="3742" h="3752" fill="none" extrusionOk="0">
                  <a:moveTo>
                    <a:pt x="0" y="1"/>
                  </a:moveTo>
                  <a:lnTo>
                    <a:pt x="3741" y="1"/>
                  </a:lnTo>
                  <a:lnTo>
                    <a:pt x="3741" y="3751"/>
                  </a:lnTo>
                  <a:lnTo>
                    <a:pt x="0" y="3751"/>
                  </a:lnTo>
                  <a:close/>
                </a:path>
              </a:pathLst>
            </a:custGeom>
            <a:noFill/>
            <a:ln w="9525" cap="flat" cmpd="sng">
              <a:solidFill>
                <a:srgbClr val="E898AC"/>
              </a:solidFill>
              <a:prstDash val="solid"/>
              <a:miter lim="9192"/>
              <a:headEnd type="none" w="sm" len="sm"/>
              <a:tailEnd type="none" w="sm" len="sm"/>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panose="020B0604020202020204"/>
                <a:buNone/>
              </a:pPr>
              <a:endParaRPr sz="28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69" name="Google Shape;169;g2df2c35899b_0_594"/>
            <p:cNvSpPr/>
            <p:nvPr/>
          </p:nvSpPr>
          <p:spPr>
            <a:xfrm>
              <a:off x="3392705" y="16006"/>
              <a:ext cx="8464" cy="894665"/>
            </a:xfrm>
            <a:custGeom>
              <a:avLst/>
              <a:gdLst/>
              <a:ahLst/>
              <a:cxnLst/>
              <a:rect l="l" t="t" r="r" b="b"/>
              <a:pathLst>
                <a:path w="323" h="34141" extrusionOk="0">
                  <a:moveTo>
                    <a:pt x="157" y="1"/>
                  </a:moveTo>
                  <a:lnTo>
                    <a:pt x="1" y="34141"/>
                  </a:lnTo>
                  <a:lnTo>
                    <a:pt x="323" y="34141"/>
                  </a:lnTo>
                  <a:lnTo>
                    <a:pt x="157" y="1"/>
                  </a:lnTo>
                  <a:close/>
                </a:path>
              </a:pathLst>
            </a:custGeom>
            <a:solidFill>
              <a:srgbClr val="FFD6E1"/>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panose="020B0604020202020204"/>
                <a:buNone/>
              </a:pPr>
              <a:endParaRPr sz="28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170" name="Google Shape;170;g2df2c35899b_0_594"/>
          <p:cNvGrpSpPr/>
          <p:nvPr/>
        </p:nvGrpSpPr>
        <p:grpSpPr>
          <a:xfrm>
            <a:off x="562842" y="7538526"/>
            <a:ext cx="242344" cy="1520990"/>
            <a:chOff x="5245196" y="3136513"/>
            <a:chExt cx="121172" cy="760495"/>
          </a:xfrm>
        </p:grpSpPr>
        <p:sp>
          <p:nvSpPr>
            <p:cNvPr id="171" name="Google Shape;171;g2df2c35899b_0_594"/>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panose="020B0604020202020204"/>
                <a:buNone/>
              </a:pPr>
              <a:endParaRPr sz="28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72" name="Google Shape;172;g2df2c35899b_0_594"/>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panose="020B0604020202020204"/>
                <a:buNone/>
              </a:pPr>
              <a:endParaRPr sz="28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173" name="Google Shape;173;g2df2c35899b_0_594"/>
          <p:cNvGrpSpPr/>
          <p:nvPr/>
        </p:nvGrpSpPr>
        <p:grpSpPr>
          <a:xfrm>
            <a:off x="17069478" y="8139264"/>
            <a:ext cx="115197" cy="1663599"/>
            <a:chOff x="2038689" y="173907"/>
            <a:chExt cx="57599" cy="831799"/>
          </a:xfrm>
        </p:grpSpPr>
        <p:sp>
          <p:nvSpPr>
            <p:cNvPr id="174" name="Google Shape;174;g2df2c35899b_0_594"/>
            <p:cNvSpPr/>
            <p:nvPr/>
          </p:nvSpPr>
          <p:spPr>
            <a:xfrm>
              <a:off x="2038689" y="947872"/>
              <a:ext cx="57599" cy="57834"/>
            </a:xfrm>
            <a:custGeom>
              <a:avLst/>
              <a:gdLst/>
              <a:ahLst/>
              <a:cxnLst/>
              <a:rect l="l" t="t" r="r" b="b"/>
              <a:pathLst>
                <a:path w="2198" h="2207" fill="none" extrusionOk="0">
                  <a:moveTo>
                    <a:pt x="1" y="0"/>
                  </a:moveTo>
                  <a:lnTo>
                    <a:pt x="2197" y="0"/>
                  </a:lnTo>
                  <a:lnTo>
                    <a:pt x="2197" y="2206"/>
                  </a:lnTo>
                  <a:lnTo>
                    <a:pt x="1" y="2206"/>
                  </a:lnTo>
                  <a:close/>
                </a:path>
              </a:pathLst>
            </a:custGeom>
            <a:noFill/>
            <a:ln w="9525" cap="flat" cmpd="sng">
              <a:solidFill>
                <a:srgbClr val="00CFCC"/>
              </a:solidFill>
              <a:prstDash val="solid"/>
              <a:miter lim="9192"/>
              <a:headEnd type="none" w="sm" len="sm"/>
              <a:tailEnd type="none" w="sm" len="sm"/>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panose="020B0604020202020204"/>
                <a:buNone/>
              </a:pPr>
              <a:endParaRPr sz="28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75" name="Google Shape;175;g2df2c35899b_0_594"/>
            <p:cNvSpPr/>
            <p:nvPr/>
          </p:nvSpPr>
          <p:spPr>
            <a:xfrm>
              <a:off x="2063269" y="173907"/>
              <a:ext cx="8438" cy="692074"/>
            </a:xfrm>
            <a:custGeom>
              <a:avLst/>
              <a:gdLst/>
              <a:ahLst/>
              <a:cxnLst/>
              <a:rect l="l" t="t" r="r" b="b"/>
              <a:pathLst>
                <a:path w="322" h="26410" extrusionOk="0">
                  <a:moveTo>
                    <a:pt x="166" y="1"/>
                  </a:moveTo>
                  <a:lnTo>
                    <a:pt x="0" y="26410"/>
                  </a:lnTo>
                  <a:lnTo>
                    <a:pt x="322" y="26410"/>
                  </a:lnTo>
                  <a:lnTo>
                    <a:pt x="166" y="1"/>
                  </a:lnTo>
                  <a:close/>
                </a:path>
              </a:pathLst>
            </a:custGeom>
            <a:solidFill>
              <a:srgbClr val="FFD6E1"/>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panose="020B0604020202020204"/>
                <a:buNone/>
              </a:pPr>
              <a:endParaRPr sz="28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sp>
        <p:nvSpPr>
          <p:cNvPr id="176" name="Google Shape;176;g2df2c35899b_0_594"/>
          <p:cNvSpPr/>
          <p:nvPr/>
        </p:nvSpPr>
        <p:spPr>
          <a:xfrm>
            <a:off x="15372200" y="9137750"/>
            <a:ext cx="328700" cy="32870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panose="020B0604020202020204"/>
              <a:buNone/>
            </a:pPr>
            <a:endParaRPr sz="28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77" name="Google Shape;177;g2df2c35899b_0_594"/>
          <p:cNvSpPr/>
          <p:nvPr/>
        </p:nvSpPr>
        <p:spPr>
          <a:xfrm>
            <a:off x="17736250" y="7538526"/>
            <a:ext cx="311850" cy="312750"/>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panose="020B0604020202020204"/>
              <a:buNone/>
            </a:pPr>
            <a:endParaRPr sz="28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four columns">
  <p:cSld name="CUSTOM_2">
    <p:spTree>
      <p:nvGrpSpPr>
        <p:cNvPr id="178" name="Shape 178"/>
        <p:cNvGrpSpPr/>
        <p:nvPr/>
      </p:nvGrpSpPr>
      <p:grpSpPr>
        <a:xfrm>
          <a:off x="0" y="0"/>
          <a:ext cx="0" cy="0"/>
          <a:chOff x="0" y="0"/>
          <a:chExt cx="0" cy="0"/>
        </a:xfrm>
      </p:grpSpPr>
      <p:sp>
        <p:nvSpPr>
          <p:cNvPr id="179" name="Google Shape;179;g2df2c35899b_0_613"/>
          <p:cNvSpPr txBox="1"/>
          <p:nvPr>
            <p:ph type="ctrTitle"/>
          </p:nvPr>
        </p:nvSpPr>
        <p:spPr>
          <a:xfrm>
            <a:off x="2437082" y="2746390"/>
            <a:ext cx="3762600" cy="1289400"/>
          </a:xfrm>
          <a:prstGeom prst="rect">
            <a:avLst/>
          </a:prstGeom>
          <a:noFill/>
          <a:ln>
            <a:noFill/>
          </a:ln>
        </p:spPr>
        <p:txBody>
          <a:bodyPr spcFirstLastPara="1" wrap="square" lIns="182850" tIns="182850" rIns="182850" bIns="182850" anchor="b" anchorCtr="0">
            <a:noAutofit/>
          </a:bodyPr>
          <a:lstStyle>
            <a:lvl1pPr lvl="0" algn="ctr" rtl="0">
              <a:lnSpc>
                <a:spcPct val="100000"/>
              </a:lnSpc>
              <a:spcBef>
                <a:spcPts val="0"/>
              </a:spcBef>
              <a:spcAft>
                <a:spcPts val="0"/>
              </a:spcAft>
              <a:buClr>
                <a:srgbClr val="000000"/>
              </a:buClr>
              <a:buSzPts val="3600"/>
              <a:buFont typeface="Fira Sans Condensed Medium" panose="020B0603050000020004"/>
              <a:buNone/>
              <a:defRPr sz="4000">
                <a:solidFill>
                  <a:schemeClr val="lt1"/>
                </a:solidFill>
              </a:defRPr>
            </a:lvl1pPr>
            <a:lvl2pPr lvl="1" algn="ctr" rtl="0">
              <a:lnSpc>
                <a:spcPct val="100000"/>
              </a:lnSpc>
              <a:spcBef>
                <a:spcPts val="0"/>
              </a:spcBef>
              <a:spcAft>
                <a:spcPts val="0"/>
              </a:spcAft>
              <a:buClr>
                <a:srgbClr val="000000"/>
              </a:buClr>
              <a:buSzPts val="3600"/>
              <a:buFont typeface="Fira Sans Condensed Medium" panose="020B0603050000020004"/>
              <a:buNone/>
              <a:defRPr sz="3600">
                <a:solidFill>
                  <a:srgbClr val="000000"/>
                </a:solidFill>
                <a:latin typeface="Fira Sans Condensed Medium" panose="020B0603050000020004"/>
                <a:ea typeface="Fira Sans Condensed Medium" panose="020B0603050000020004"/>
                <a:cs typeface="Fira Sans Condensed Medium" panose="020B0603050000020004"/>
                <a:sym typeface="Fira Sans Condensed Medium" panose="020B0603050000020004"/>
              </a:defRPr>
            </a:lvl2pPr>
            <a:lvl3pPr lvl="2" algn="ctr" rtl="0">
              <a:lnSpc>
                <a:spcPct val="100000"/>
              </a:lnSpc>
              <a:spcBef>
                <a:spcPts val="0"/>
              </a:spcBef>
              <a:spcAft>
                <a:spcPts val="0"/>
              </a:spcAft>
              <a:buClr>
                <a:srgbClr val="000000"/>
              </a:buClr>
              <a:buSzPts val="3600"/>
              <a:buFont typeface="Fira Sans Condensed Medium" panose="020B0603050000020004"/>
              <a:buNone/>
              <a:defRPr sz="3600">
                <a:solidFill>
                  <a:srgbClr val="000000"/>
                </a:solidFill>
                <a:latin typeface="Fira Sans Condensed Medium" panose="020B0603050000020004"/>
                <a:ea typeface="Fira Sans Condensed Medium" panose="020B0603050000020004"/>
                <a:cs typeface="Fira Sans Condensed Medium" panose="020B0603050000020004"/>
                <a:sym typeface="Fira Sans Condensed Medium" panose="020B0603050000020004"/>
              </a:defRPr>
            </a:lvl3pPr>
            <a:lvl4pPr lvl="3" algn="ctr" rtl="0">
              <a:lnSpc>
                <a:spcPct val="100000"/>
              </a:lnSpc>
              <a:spcBef>
                <a:spcPts val="0"/>
              </a:spcBef>
              <a:spcAft>
                <a:spcPts val="0"/>
              </a:spcAft>
              <a:buClr>
                <a:srgbClr val="000000"/>
              </a:buClr>
              <a:buSzPts val="3600"/>
              <a:buFont typeface="Fira Sans Condensed Medium" panose="020B0603050000020004"/>
              <a:buNone/>
              <a:defRPr sz="3600">
                <a:solidFill>
                  <a:srgbClr val="000000"/>
                </a:solidFill>
                <a:latin typeface="Fira Sans Condensed Medium" panose="020B0603050000020004"/>
                <a:ea typeface="Fira Sans Condensed Medium" panose="020B0603050000020004"/>
                <a:cs typeface="Fira Sans Condensed Medium" panose="020B0603050000020004"/>
                <a:sym typeface="Fira Sans Condensed Medium" panose="020B0603050000020004"/>
              </a:defRPr>
            </a:lvl4pPr>
            <a:lvl5pPr lvl="4" algn="ctr" rtl="0">
              <a:lnSpc>
                <a:spcPct val="100000"/>
              </a:lnSpc>
              <a:spcBef>
                <a:spcPts val="0"/>
              </a:spcBef>
              <a:spcAft>
                <a:spcPts val="0"/>
              </a:spcAft>
              <a:buClr>
                <a:srgbClr val="000000"/>
              </a:buClr>
              <a:buSzPts val="3600"/>
              <a:buFont typeface="Fira Sans Condensed Medium" panose="020B0603050000020004"/>
              <a:buNone/>
              <a:defRPr sz="3600">
                <a:solidFill>
                  <a:srgbClr val="000000"/>
                </a:solidFill>
                <a:latin typeface="Fira Sans Condensed Medium" panose="020B0603050000020004"/>
                <a:ea typeface="Fira Sans Condensed Medium" panose="020B0603050000020004"/>
                <a:cs typeface="Fira Sans Condensed Medium" panose="020B0603050000020004"/>
                <a:sym typeface="Fira Sans Condensed Medium" panose="020B0603050000020004"/>
              </a:defRPr>
            </a:lvl5pPr>
            <a:lvl6pPr lvl="5" algn="ctr" rtl="0">
              <a:lnSpc>
                <a:spcPct val="100000"/>
              </a:lnSpc>
              <a:spcBef>
                <a:spcPts val="0"/>
              </a:spcBef>
              <a:spcAft>
                <a:spcPts val="0"/>
              </a:spcAft>
              <a:buClr>
                <a:srgbClr val="000000"/>
              </a:buClr>
              <a:buSzPts val="3600"/>
              <a:buFont typeface="Fira Sans Condensed Medium" panose="020B0603050000020004"/>
              <a:buNone/>
              <a:defRPr sz="3600">
                <a:solidFill>
                  <a:srgbClr val="000000"/>
                </a:solidFill>
                <a:latin typeface="Fira Sans Condensed Medium" panose="020B0603050000020004"/>
                <a:ea typeface="Fira Sans Condensed Medium" panose="020B0603050000020004"/>
                <a:cs typeface="Fira Sans Condensed Medium" panose="020B0603050000020004"/>
                <a:sym typeface="Fira Sans Condensed Medium" panose="020B0603050000020004"/>
              </a:defRPr>
            </a:lvl6pPr>
            <a:lvl7pPr lvl="6" algn="ctr" rtl="0">
              <a:lnSpc>
                <a:spcPct val="100000"/>
              </a:lnSpc>
              <a:spcBef>
                <a:spcPts val="0"/>
              </a:spcBef>
              <a:spcAft>
                <a:spcPts val="0"/>
              </a:spcAft>
              <a:buClr>
                <a:srgbClr val="000000"/>
              </a:buClr>
              <a:buSzPts val="3600"/>
              <a:buFont typeface="Fira Sans Condensed Medium" panose="020B0603050000020004"/>
              <a:buNone/>
              <a:defRPr sz="3600">
                <a:solidFill>
                  <a:srgbClr val="000000"/>
                </a:solidFill>
                <a:latin typeface="Fira Sans Condensed Medium" panose="020B0603050000020004"/>
                <a:ea typeface="Fira Sans Condensed Medium" panose="020B0603050000020004"/>
                <a:cs typeface="Fira Sans Condensed Medium" panose="020B0603050000020004"/>
                <a:sym typeface="Fira Sans Condensed Medium" panose="020B0603050000020004"/>
              </a:defRPr>
            </a:lvl7pPr>
            <a:lvl8pPr lvl="7" algn="ctr" rtl="0">
              <a:lnSpc>
                <a:spcPct val="100000"/>
              </a:lnSpc>
              <a:spcBef>
                <a:spcPts val="0"/>
              </a:spcBef>
              <a:spcAft>
                <a:spcPts val="0"/>
              </a:spcAft>
              <a:buClr>
                <a:srgbClr val="000000"/>
              </a:buClr>
              <a:buSzPts val="3600"/>
              <a:buFont typeface="Fira Sans Condensed Medium" panose="020B0603050000020004"/>
              <a:buNone/>
              <a:defRPr sz="3600">
                <a:solidFill>
                  <a:srgbClr val="000000"/>
                </a:solidFill>
                <a:latin typeface="Fira Sans Condensed Medium" panose="020B0603050000020004"/>
                <a:ea typeface="Fira Sans Condensed Medium" panose="020B0603050000020004"/>
                <a:cs typeface="Fira Sans Condensed Medium" panose="020B0603050000020004"/>
                <a:sym typeface="Fira Sans Condensed Medium" panose="020B0603050000020004"/>
              </a:defRPr>
            </a:lvl8pPr>
            <a:lvl9pPr lvl="8" algn="ctr" rtl="0">
              <a:lnSpc>
                <a:spcPct val="100000"/>
              </a:lnSpc>
              <a:spcBef>
                <a:spcPts val="0"/>
              </a:spcBef>
              <a:spcAft>
                <a:spcPts val="0"/>
              </a:spcAft>
              <a:buClr>
                <a:srgbClr val="000000"/>
              </a:buClr>
              <a:buSzPts val="3600"/>
              <a:buFont typeface="Fira Sans Condensed Medium" panose="020B0603050000020004"/>
              <a:buNone/>
              <a:defRPr sz="3600">
                <a:solidFill>
                  <a:srgbClr val="000000"/>
                </a:solidFill>
                <a:latin typeface="Fira Sans Condensed Medium" panose="020B0603050000020004"/>
                <a:ea typeface="Fira Sans Condensed Medium" panose="020B0603050000020004"/>
                <a:cs typeface="Fira Sans Condensed Medium" panose="020B0603050000020004"/>
                <a:sym typeface="Fira Sans Condensed Medium" panose="020B0603050000020004"/>
              </a:defRPr>
            </a:lvl9pPr>
          </a:lstStyle>
          <a:p/>
        </p:txBody>
      </p:sp>
      <p:sp>
        <p:nvSpPr>
          <p:cNvPr id="180" name="Google Shape;180;g2df2c35899b_0_613"/>
          <p:cNvSpPr txBox="1"/>
          <p:nvPr>
            <p:ph type="subTitle" idx="1"/>
          </p:nvPr>
        </p:nvSpPr>
        <p:spPr>
          <a:xfrm>
            <a:off x="2437082" y="3730990"/>
            <a:ext cx="3762600" cy="1289400"/>
          </a:xfrm>
          <a:prstGeom prst="rect">
            <a:avLst/>
          </a:prstGeom>
          <a:noFill/>
          <a:ln>
            <a:noFill/>
          </a:ln>
        </p:spPr>
        <p:txBody>
          <a:bodyPr spcFirstLastPara="1" wrap="square" lIns="182850" tIns="182850" rIns="182850" bIns="182850" anchor="t" anchorCtr="0">
            <a:noAutofit/>
          </a:bodyPr>
          <a:lstStyle>
            <a:lvl1pPr lvl="0" algn="ctr" rtl="0">
              <a:lnSpc>
                <a:spcPct val="100000"/>
              </a:lnSpc>
              <a:spcBef>
                <a:spcPts val="0"/>
              </a:spcBef>
              <a:spcAft>
                <a:spcPts val="0"/>
              </a:spcAft>
              <a:buClr>
                <a:srgbClr val="000000"/>
              </a:buClr>
              <a:buSzPts val="2000"/>
              <a:buNone/>
              <a:defRPr sz="2800"/>
            </a:lvl1pPr>
            <a:lvl2pPr lvl="1" algn="ctr" rtl="0">
              <a:lnSpc>
                <a:spcPct val="100000"/>
              </a:lnSpc>
              <a:spcBef>
                <a:spcPts val="0"/>
              </a:spcBef>
              <a:spcAft>
                <a:spcPts val="0"/>
              </a:spcAft>
              <a:buClr>
                <a:srgbClr val="000000"/>
              </a:buClr>
              <a:buSzPts val="2000"/>
              <a:buNone/>
              <a:defRPr sz="2000">
                <a:solidFill>
                  <a:srgbClr val="000000"/>
                </a:solidFill>
              </a:defRPr>
            </a:lvl2pPr>
            <a:lvl3pPr lvl="2" algn="ctr" rtl="0">
              <a:lnSpc>
                <a:spcPct val="100000"/>
              </a:lnSpc>
              <a:spcBef>
                <a:spcPts val="0"/>
              </a:spcBef>
              <a:spcAft>
                <a:spcPts val="0"/>
              </a:spcAft>
              <a:buClr>
                <a:srgbClr val="000000"/>
              </a:buClr>
              <a:buSzPts val="2000"/>
              <a:buNone/>
              <a:defRPr sz="2000">
                <a:solidFill>
                  <a:srgbClr val="000000"/>
                </a:solidFill>
              </a:defRPr>
            </a:lvl3pPr>
            <a:lvl4pPr lvl="3" algn="ctr" rtl="0">
              <a:lnSpc>
                <a:spcPct val="100000"/>
              </a:lnSpc>
              <a:spcBef>
                <a:spcPts val="0"/>
              </a:spcBef>
              <a:spcAft>
                <a:spcPts val="0"/>
              </a:spcAft>
              <a:buClr>
                <a:srgbClr val="000000"/>
              </a:buClr>
              <a:buSzPts val="2000"/>
              <a:buNone/>
              <a:defRPr sz="2000">
                <a:solidFill>
                  <a:srgbClr val="000000"/>
                </a:solidFill>
              </a:defRPr>
            </a:lvl4pPr>
            <a:lvl5pPr lvl="4" algn="ctr" rtl="0">
              <a:lnSpc>
                <a:spcPct val="100000"/>
              </a:lnSpc>
              <a:spcBef>
                <a:spcPts val="0"/>
              </a:spcBef>
              <a:spcAft>
                <a:spcPts val="0"/>
              </a:spcAft>
              <a:buClr>
                <a:srgbClr val="000000"/>
              </a:buClr>
              <a:buSzPts val="2000"/>
              <a:buNone/>
              <a:defRPr sz="2000">
                <a:solidFill>
                  <a:srgbClr val="000000"/>
                </a:solidFill>
              </a:defRPr>
            </a:lvl5pPr>
            <a:lvl6pPr lvl="5" algn="ctr" rtl="0">
              <a:lnSpc>
                <a:spcPct val="100000"/>
              </a:lnSpc>
              <a:spcBef>
                <a:spcPts val="0"/>
              </a:spcBef>
              <a:spcAft>
                <a:spcPts val="0"/>
              </a:spcAft>
              <a:buClr>
                <a:srgbClr val="000000"/>
              </a:buClr>
              <a:buSzPts val="2000"/>
              <a:buNone/>
              <a:defRPr sz="2000">
                <a:solidFill>
                  <a:srgbClr val="000000"/>
                </a:solidFill>
              </a:defRPr>
            </a:lvl6pPr>
            <a:lvl7pPr lvl="6" algn="ctr" rtl="0">
              <a:lnSpc>
                <a:spcPct val="100000"/>
              </a:lnSpc>
              <a:spcBef>
                <a:spcPts val="0"/>
              </a:spcBef>
              <a:spcAft>
                <a:spcPts val="0"/>
              </a:spcAft>
              <a:buClr>
                <a:srgbClr val="000000"/>
              </a:buClr>
              <a:buSzPts val="2000"/>
              <a:buNone/>
              <a:defRPr sz="2000">
                <a:solidFill>
                  <a:srgbClr val="000000"/>
                </a:solidFill>
              </a:defRPr>
            </a:lvl7pPr>
            <a:lvl8pPr lvl="7" algn="ctr" rtl="0">
              <a:lnSpc>
                <a:spcPct val="100000"/>
              </a:lnSpc>
              <a:spcBef>
                <a:spcPts val="0"/>
              </a:spcBef>
              <a:spcAft>
                <a:spcPts val="0"/>
              </a:spcAft>
              <a:buClr>
                <a:srgbClr val="000000"/>
              </a:buClr>
              <a:buSzPts val="2000"/>
              <a:buNone/>
              <a:defRPr sz="2000">
                <a:solidFill>
                  <a:srgbClr val="000000"/>
                </a:solidFill>
              </a:defRPr>
            </a:lvl8pPr>
            <a:lvl9pPr lvl="8" algn="ctr" rtl="0">
              <a:lnSpc>
                <a:spcPct val="100000"/>
              </a:lnSpc>
              <a:spcBef>
                <a:spcPts val="0"/>
              </a:spcBef>
              <a:spcAft>
                <a:spcPts val="0"/>
              </a:spcAft>
              <a:buClr>
                <a:srgbClr val="000000"/>
              </a:buClr>
              <a:buSzPts val="2000"/>
              <a:buNone/>
              <a:defRPr sz="2000">
                <a:solidFill>
                  <a:srgbClr val="000000"/>
                </a:solidFill>
              </a:defRPr>
            </a:lvl9pPr>
          </a:lstStyle>
          <a:p/>
        </p:txBody>
      </p:sp>
      <p:sp>
        <p:nvSpPr>
          <p:cNvPr id="181" name="Google Shape;181;g2df2c35899b_0_613"/>
          <p:cNvSpPr txBox="1"/>
          <p:nvPr>
            <p:ph type="ctrTitle" idx="2"/>
          </p:nvPr>
        </p:nvSpPr>
        <p:spPr>
          <a:xfrm>
            <a:off x="12109110" y="2746390"/>
            <a:ext cx="3762600" cy="1289400"/>
          </a:xfrm>
          <a:prstGeom prst="rect">
            <a:avLst/>
          </a:prstGeom>
          <a:noFill/>
          <a:ln>
            <a:noFill/>
          </a:ln>
        </p:spPr>
        <p:txBody>
          <a:bodyPr spcFirstLastPara="1" wrap="square" lIns="182850" tIns="182850" rIns="182850" bIns="182850" anchor="b" anchorCtr="0">
            <a:noAutofit/>
          </a:bodyPr>
          <a:lstStyle>
            <a:lvl1pPr lvl="0" algn="ctr" rtl="0">
              <a:lnSpc>
                <a:spcPct val="100000"/>
              </a:lnSpc>
              <a:spcBef>
                <a:spcPts val="0"/>
              </a:spcBef>
              <a:spcAft>
                <a:spcPts val="0"/>
              </a:spcAft>
              <a:buClr>
                <a:srgbClr val="000000"/>
              </a:buClr>
              <a:buSzPts val="3600"/>
              <a:buFont typeface="Fira Sans Condensed Medium" panose="020B0603050000020004"/>
              <a:buNone/>
              <a:defRPr sz="4000">
                <a:solidFill>
                  <a:schemeClr val="lt1"/>
                </a:solidFill>
              </a:defRPr>
            </a:lvl1pPr>
            <a:lvl2pPr lvl="1" algn="ctr" rtl="0">
              <a:lnSpc>
                <a:spcPct val="100000"/>
              </a:lnSpc>
              <a:spcBef>
                <a:spcPts val="0"/>
              </a:spcBef>
              <a:spcAft>
                <a:spcPts val="0"/>
              </a:spcAft>
              <a:buClr>
                <a:srgbClr val="000000"/>
              </a:buClr>
              <a:buSzPts val="3600"/>
              <a:buFont typeface="Fira Sans Condensed Medium" panose="020B0603050000020004"/>
              <a:buNone/>
              <a:defRPr sz="3600">
                <a:solidFill>
                  <a:srgbClr val="000000"/>
                </a:solidFill>
                <a:latin typeface="Fira Sans Condensed Medium" panose="020B0603050000020004"/>
                <a:ea typeface="Fira Sans Condensed Medium" panose="020B0603050000020004"/>
                <a:cs typeface="Fira Sans Condensed Medium" panose="020B0603050000020004"/>
                <a:sym typeface="Fira Sans Condensed Medium" panose="020B0603050000020004"/>
              </a:defRPr>
            </a:lvl2pPr>
            <a:lvl3pPr lvl="2" algn="ctr" rtl="0">
              <a:lnSpc>
                <a:spcPct val="100000"/>
              </a:lnSpc>
              <a:spcBef>
                <a:spcPts val="0"/>
              </a:spcBef>
              <a:spcAft>
                <a:spcPts val="0"/>
              </a:spcAft>
              <a:buClr>
                <a:srgbClr val="000000"/>
              </a:buClr>
              <a:buSzPts val="3600"/>
              <a:buFont typeface="Fira Sans Condensed Medium" panose="020B0603050000020004"/>
              <a:buNone/>
              <a:defRPr sz="3600">
                <a:solidFill>
                  <a:srgbClr val="000000"/>
                </a:solidFill>
                <a:latin typeface="Fira Sans Condensed Medium" panose="020B0603050000020004"/>
                <a:ea typeface="Fira Sans Condensed Medium" panose="020B0603050000020004"/>
                <a:cs typeface="Fira Sans Condensed Medium" panose="020B0603050000020004"/>
                <a:sym typeface="Fira Sans Condensed Medium" panose="020B0603050000020004"/>
              </a:defRPr>
            </a:lvl3pPr>
            <a:lvl4pPr lvl="3" algn="ctr" rtl="0">
              <a:lnSpc>
                <a:spcPct val="100000"/>
              </a:lnSpc>
              <a:spcBef>
                <a:spcPts val="0"/>
              </a:spcBef>
              <a:spcAft>
                <a:spcPts val="0"/>
              </a:spcAft>
              <a:buClr>
                <a:srgbClr val="000000"/>
              </a:buClr>
              <a:buSzPts val="3600"/>
              <a:buFont typeface="Fira Sans Condensed Medium" panose="020B0603050000020004"/>
              <a:buNone/>
              <a:defRPr sz="3600">
                <a:solidFill>
                  <a:srgbClr val="000000"/>
                </a:solidFill>
                <a:latin typeface="Fira Sans Condensed Medium" panose="020B0603050000020004"/>
                <a:ea typeface="Fira Sans Condensed Medium" panose="020B0603050000020004"/>
                <a:cs typeface="Fira Sans Condensed Medium" panose="020B0603050000020004"/>
                <a:sym typeface="Fira Sans Condensed Medium" panose="020B0603050000020004"/>
              </a:defRPr>
            </a:lvl4pPr>
            <a:lvl5pPr lvl="4" algn="ctr" rtl="0">
              <a:lnSpc>
                <a:spcPct val="100000"/>
              </a:lnSpc>
              <a:spcBef>
                <a:spcPts val="0"/>
              </a:spcBef>
              <a:spcAft>
                <a:spcPts val="0"/>
              </a:spcAft>
              <a:buClr>
                <a:srgbClr val="000000"/>
              </a:buClr>
              <a:buSzPts val="3600"/>
              <a:buFont typeface="Fira Sans Condensed Medium" panose="020B0603050000020004"/>
              <a:buNone/>
              <a:defRPr sz="3600">
                <a:solidFill>
                  <a:srgbClr val="000000"/>
                </a:solidFill>
                <a:latin typeface="Fira Sans Condensed Medium" panose="020B0603050000020004"/>
                <a:ea typeface="Fira Sans Condensed Medium" panose="020B0603050000020004"/>
                <a:cs typeface="Fira Sans Condensed Medium" panose="020B0603050000020004"/>
                <a:sym typeface="Fira Sans Condensed Medium" panose="020B0603050000020004"/>
              </a:defRPr>
            </a:lvl5pPr>
            <a:lvl6pPr lvl="5" algn="ctr" rtl="0">
              <a:lnSpc>
                <a:spcPct val="100000"/>
              </a:lnSpc>
              <a:spcBef>
                <a:spcPts val="0"/>
              </a:spcBef>
              <a:spcAft>
                <a:spcPts val="0"/>
              </a:spcAft>
              <a:buClr>
                <a:srgbClr val="000000"/>
              </a:buClr>
              <a:buSzPts val="3600"/>
              <a:buFont typeface="Fira Sans Condensed Medium" panose="020B0603050000020004"/>
              <a:buNone/>
              <a:defRPr sz="3600">
                <a:solidFill>
                  <a:srgbClr val="000000"/>
                </a:solidFill>
                <a:latin typeface="Fira Sans Condensed Medium" panose="020B0603050000020004"/>
                <a:ea typeface="Fira Sans Condensed Medium" panose="020B0603050000020004"/>
                <a:cs typeface="Fira Sans Condensed Medium" panose="020B0603050000020004"/>
                <a:sym typeface="Fira Sans Condensed Medium" panose="020B0603050000020004"/>
              </a:defRPr>
            </a:lvl6pPr>
            <a:lvl7pPr lvl="6" algn="ctr" rtl="0">
              <a:lnSpc>
                <a:spcPct val="100000"/>
              </a:lnSpc>
              <a:spcBef>
                <a:spcPts val="0"/>
              </a:spcBef>
              <a:spcAft>
                <a:spcPts val="0"/>
              </a:spcAft>
              <a:buClr>
                <a:srgbClr val="000000"/>
              </a:buClr>
              <a:buSzPts val="3600"/>
              <a:buFont typeface="Fira Sans Condensed Medium" panose="020B0603050000020004"/>
              <a:buNone/>
              <a:defRPr sz="3600">
                <a:solidFill>
                  <a:srgbClr val="000000"/>
                </a:solidFill>
                <a:latin typeface="Fira Sans Condensed Medium" panose="020B0603050000020004"/>
                <a:ea typeface="Fira Sans Condensed Medium" panose="020B0603050000020004"/>
                <a:cs typeface="Fira Sans Condensed Medium" panose="020B0603050000020004"/>
                <a:sym typeface="Fira Sans Condensed Medium" panose="020B0603050000020004"/>
              </a:defRPr>
            </a:lvl7pPr>
            <a:lvl8pPr lvl="7" algn="ctr" rtl="0">
              <a:lnSpc>
                <a:spcPct val="100000"/>
              </a:lnSpc>
              <a:spcBef>
                <a:spcPts val="0"/>
              </a:spcBef>
              <a:spcAft>
                <a:spcPts val="0"/>
              </a:spcAft>
              <a:buClr>
                <a:srgbClr val="000000"/>
              </a:buClr>
              <a:buSzPts val="3600"/>
              <a:buFont typeface="Fira Sans Condensed Medium" panose="020B0603050000020004"/>
              <a:buNone/>
              <a:defRPr sz="3600">
                <a:solidFill>
                  <a:srgbClr val="000000"/>
                </a:solidFill>
                <a:latin typeface="Fira Sans Condensed Medium" panose="020B0603050000020004"/>
                <a:ea typeface="Fira Sans Condensed Medium" panose="020B0603050000020004"/>
                <a:cs typeface="Fira Sans Condensed Medium" panose="020B0603050000020004"/>
                <a:sym typeface="Fira Sans Condensed Medium" panose="020B0603050000020004"/>
              </a:defRPr>
            </a:lvl8pPr>
            <a:lvl9pPr lvl="8" algn="ctr" rtl="0">
              <a:lnSpc>
                <a:spcPct val="100000"/>
              </a:lnSpc>
              <a:spcBef>
                <a:spcPts val="0"/>
              </a:spcBef>
              <a:spcAft>
                <a:spcPts val="0"/>
              </a:spcAft>
              <a:buClr>
                <a:srgbClr val="000000"/>
              </a:buClr>
              <a:buSzPts val="3600"/>
              <a:buFont typeface="Fira Sans Condensed Medium" panose="020B0603050000020004"/>
              <a:buNone/>
              <a:defRPr sz="3600">
                <a:solidFill>
                  <a:srgbClr val="000000"/>
                </a:solidFill>
                <a:latin typeface="Fira Sans Condensed Medium" panose="020B0603050000020004"/>
                <a:ea typeface="Fira Sans Condensed Medium" panose="020B0603050000020004"/>
                <a:cs typeface="Fira Sans Condensed Medium" panose="020B0603050000020004"/>
                <a:sym typeface="Fira Sans Condensed Medium" panose="020B0603050000020004"/>
              </a:defRPr>
            </a:lvl9pPr>
          </a:lstStyle>
          <a:p/>
        </p:txBody>
      </p:sp>
      <p:sp>
        <p:nvSpPr>
          <p:cNvPr id="182" name="Google Shape;182;g2df2c35899b_0_613"/>
          <p:cNvSpPr txBox="1"/>
          <p:nvPr>
            <p:ph type="subTitle" idx="3"/>
          </p:nvPr>
        </p:nvSpPr>
        <p:spPr>
          <a:xfrm>
            <a:off x="12109110" y="3730990"/>
            <a:ext cx="3762600" cy="1289400"/>
          </a:xfrm>
          <a:prstGeom prst="rect">
            <a:avLst/>
          </a:prstGeom>
          <a:noFill/>
          <a:ln>
            <a:noFill/>
          </a:ln>
        </p:spPr>
        <p:txBody>
          <a:bodyPr spcFirstLastPara="1" wrap="square" lIns="182850" tIns="182850" rIns="182850" bIns="182850" anchor="t" anchorCtr="0">
            <a:noAutofit/>
          </a:bodyPr>
          <a:lstStyle>
            <a:lvl1pPr lvl="0" algn="ctr" rtl="0">
              <a:lnSpc>
                <a:spcPct val="100000"/>
              </a:lnSpc>
              <a:spcBef>
                <a:spcPts val="0"/>
              </a:spcBef>
              <a:spcAft>
                <a:spcPts val="0"/>
              </a:spcAft>
              <a:buClr>
                <a:srgbClr val="000000"/>
              </a:buClr>
              <a:buSzPts val="2000"/>
              <a:buNone/>
              <a:defRPr sz="2800"/>
            </a:lvl1pPr>
            <a:lvl2pPr lvl="1" algn="ctr" rtl="0">
              <a:lnSpc>
                <a:spcPct val="100000"/>
              </a:lnSpc>
              <a:spcBef>
                <a:spcPts val="0"/>
              </a:spcBef>
              <a:spcAft>
                <a:spcPts val="0"/>
              </a:spcAft>
              <a:buClr>
                <a:srgbClr val="000000"/>
              </a:buClr>
              <a:buSzPts val="2000"/>
              <a:buNone/>
              <a:defRPr sz="2000">
                <a:solidFill>
                  <a:srgbClr val="000000"/>
                </a:solidFill>
              </a:defRPr>
            </a:lvl2pPr>
            <a:lvl3pPr lvl="2" algn="ctr" rtl="0">
              <a:lnSpc>
                <a:spcPct val="100000"/>
              </a:lnSpc>
              <a:spcBef>
                <a:spcPts val="0"/>
              </a:spcBef>
              <a:spcAft>
                <a:spcPts val="0"/>
              </a:spcAft>
              <a:buClr>
                <a:srgbClr val="000000"/>
              </a:buClr>
              <a:buSzPts val="2000"/>
              <a:buNone/>
              <a:defRPr sz="2000">
                <a:solidFill>
                  <a:srgbClr val="000000"/>
                </a:solidFill>
              </a:defRPr>
            </a:lvl3pPr>
            <a:lvl4pPr lvl="3" algn="ctr" rtl="0">
              <a:lnSpc>
                <a:spcPct val="100000"/>
              </a:lnSpc>
              <a:spcBef>
                <a:spcPts val="0"/>
              </a:spcBef>
              <a:spcAft>
                <a:spcPts val="0"/>
              </a:spcAft>
              <a:buClr>
                <a:srgbClr val="000000"/>
              </a:buClr>
              <a:buSzPts val="2000"/>
              <a:buNone/>
              <a:defRPr sz="2000">
                <a:solidFill>
                  <a:srgbClr val="000000"/>
                </a:solidFill>
              </a:defRPr>
            </a:lvl4pPr>
            <a:lvl5pPr lvl="4" algn="ctr" rtl="0">
              <a:lnSpc>
                <a:spcPct val="100000"/>
              </a:lnSpc>
              <a:spcBef>
                <a:spcPts val="0"/>
              </a:spcBef>
              <a:spcAft>
                <a:spcPts val="0"/>
              </a:spcAft>
              <a:buClr>
                <a:srgbClr val="000000"/>
              </a:buClr>
              <a:buSzPts val="2000"/>
              <a:buNone/>
              <a:defRPr sz="2000">
                <a:solidFill>
                  <a:srgbClr val="000000"/>
                </a:solidFill>
              </a:defRPr>
            </a:lvl5pPr>
            <a:lvl6pPr lvl="5" algn="ctr" rtl="0">
              <a:lnSpc>
                <a:spcPct val="100000"/>
              </a:lnSpc>
              <a:spcBef>
                <a:spcPts val="0"/>
              </a:spcBef>
              <a:spcAft>
                <a:spcPts val="0"/>
              </a:spcAft>
              <a:buClr>
                <a:srgbClr val="000000"/>
              </a:buClr>
              <a:buSzPts val="2000"/>
              <a:buNone/>
              <a:defRPr sz="2000">
                <a:solidFill>
                  <a:srgbClr val="000000"/>
                </a:solidFill>
              </a:defRPr>
            </a:lvl6pPr>
            <a:lvl7pPr lvl="6" algn="ctr" rtl="0">
              <a:lnSpc>
                <a:spcPct val="100000"/>
              </a:lnSpc>
              <a:spcBef>
                <a:spcPts val="0"/>
              </a:spcBef>
              <a:spcAft>
                <a:spcPts val="0"/>
              </a:spcAft>
              <a:buClr>
                <a:srgbClr val="000000"/>
              </a:buClr>
              <a:buSzPts val="2000"/>
              <a:buNone/>
              <a:defRPr sz="2000">
                <a:solidFill>
                  <a:srgbClr val="000000"/>
                </a:solidFill>
              </a:defRPr>
            </a:lvl7pPr>
            <a:lvl8pPr lvl="7" algn="ctr" rtl="0">
              <a:lnSpc>
                <a:spcPct val="100000"/>
              </a:lnSpc>
              <a:spcBef>
                <a:spcPts val="0"/>
              </a:spcBef>
              <a:spcAft>
                <a:spcPts val="0"/>
              </a:spcAft>
              <a:buClr>
                <a:srgbClr val="000000"/>
              </a:buClr>
              <a:buSzPts val="2000"/>
              <a:buNone/>
              <a:defRPr sz="2000">
                <a:solidFill>
                  <a:srgbClr val="000000"/>
                </a:solidFill>
              </a:defRPr>
            </a:lvl8pPr>
            <a:lvl9pPr lvl="8" algn="ctr" rtl="0">
              <a:lnSpc>
                <a:spcPct val="100000"/>
              </a:lnSpc>
              <a:spcBef>
                <a:spcPts val="0"/>
              </a:spcBef>
              <a:spcAft>
                <a:spcPts val="0"/>
              </a:spcAft>
              <a:buClr>
                <a:srgbClr val="000000"/>
              </a:buClr>
              <a:buSzPts val="2000"/>
              <a:buNone/>
              <a:defRPr sz="2000">
                <a:solidFill>
                  <a:srgbClr val="000000"/>
                </a:solidFill>
              </a:defRPr>
            </a:lvl9pPr>
          </a:lstStyle>
          <a:p/>
        </p:txBody>
      </p:sp>
      <p:sp>
        <p:nvSpPr>
          <p:cNvPr id="183" name="Google Shape;183;g2df2c35899b_0_613"/>
          <p:cNvSpPr txBox="1"/>
          <p:nvPr>
            <p:ph type="ctrTitle" idx="4"/>
          </p:nvPr>
        </p:nvSpPr>
        <p:spPr>
          <a:xfrm>
            <a:off x="2437082" y="5557612"/>
            <a:ext cx="3762600" cy="1289400"/>
          </a:xfrm>
          <a:prstGeom prst="rect">
            <a:avLst/>
          </a:prstGeom>
          <a:noFill/>
          <a:ln>
            <a:noFill/>
          </a:ln>
        </p:spPr>
        <p:txBody>
          <a:bodyPr spcFirstLastPara="1" wrap="square" lIns="182850" tIns="182850" rIns="182850" bIns="182850" anchor="b" anchorCtr="0">
            <a:noAutofit/>
          </a:bodyPr>
          <a:lstStyle>
            <a:lvl1pPr lvl="0" algn="ctr" rtl="0">
              <a:lnSpc>
                <a:spcPct val="100000"/>
              </a:lnSpc>
              <a:spcBef>
                <a:spcPts val="0"/>
              </a:spcBef>
              <a:spcAft>
                <a:spcPts val="0"/>
              </a:spcAft>
              <a:buClr>
                <a:srgbClr val="000000"/>
              </a:buClr>
              <a:buSzPts val="3600"/>
              <a:buFont typeface="Fira Sans Condensed Medium" panose="020B0603050000020004"/>
              <a:buNone/>
              <a:defRPr sz="4000">
                <a:solidFill>
                  <a:schemeClr val="lt1"/>
                </a:solidFill>
              </a:defRPr>
            </a:lvl1pPr>
            <a:lvl2pPr lvl="1" algn="ctr" rtl="0">
              <a:lnSpc>
                <a:spcPct val="100000"/>
              </a:lnSpc>
              <a:spcBef>
                <a:spcPts val="0"/>
              </a:spcBef>
              <a:spcAft>
                <a:spcPts val="0"/>
              </a:spcAft>
              <a:buClr>
                <a:srgbClr val="000000"/>
              </a:buClr>
              <a:buSzPts val="3600"/>
              <a:buFont typeface="Fira Sans Condensed Medium" panose="020B0603050000020004"/>
              <a:buNone/>
              <a:defRPr sz="3600">
                <a:solidFill>
                  <a:srgbClr val="000000"/>
                </a:solidFill>
                <a:latin typeface="Fira Sans Condensed Medium" panose="020B0603050000020004"/>
                <a:ea typeface="Fira Sans Condensed Medium" panose="020B0603050000020004"/>
                <a:cs typeface="Fira Sans Condensed Medium" panose="020B0603050000020004"/>
                <a:sym typeface="Fira Sans Condensed Medium" panose="020B0603050000020004"/>
              </a:defRPr>
            </a:lvl2pPr>
            <a:lvl3pPr lvl="2" algn="ctr" rtl="0">
              <a:lnSpc>
                <a:spcPct val="100000"/>
              </a:lnSpc>
              <a:spcBef>
                <a:spcPts val="0"/>
              </a:spcBef>
              <a:spcAft>
                <a:spcPts val="0"/>
              </a:spcAft>
              <a:buClr>
                <a:srgbClr val="000000"/>
              </a:buClr>
              <a:buSzPts val="3600"/>
              <a:buFont typeface="Fira Sans Condensed Medium" panose="020B0603050000020004"/>
              <a:buNone/>
              <a:defRPr sz="3600">
                <a:solidFill>
                  <a:srgbClr val="000000"/>
                </a:solidFill>
                <a:latin typeface="Fira Sans Condensed Medium" panose="020B0603050000020004"/>
                <a:ea typeface="Fira Sans Condensed Medium" panose="020B0603050000020004"/>
                <a:cs typeface="Fira Sans Condensed Medium" panose="020B0603050000020004"/>
                <a:sym typeface="Fira Sans Condensed Medium" panose="020B0603050000020004"/>
              </a:defRPr>
            </a:lvl3pPr>
            <a:lvl4pPr lvl="3" algn="ctr" rtl="0">
              <a:lnSpc>
                <a:spcPct val="100000"/>
              </a:lnSpc>
              <a:spcBef>
                <a:spcPts val="0"/>
              </a:spcBef>
              <a:spcAft>
                <a:spcPts val="0"/>
              </a:spcAft>
              <a:buClr>
                <a:srgbClr val="000000"/>
              </a:buClr>
              <a:buSzPts val="3600"/>
              <a:buFont typeface="Fira Sans Condensed Medium" panose="020B0603050000020004"/>
              <a:buNone/>
              <a:defRPr sz="3600">
                <a:solidFill>
                  <a:srgbClr val="000000"/>
                </a:solidFill>
                <a:latin typeface="Fira Sans Condensed Medium" panose="020B0603050000020004"/>
                <a:ea typeface="Fira Sans Condensed Medium" panose="020B0603050000020004"/>
                <a:cs typeface="Fira Sans Condensed Medium" panose="020B0603050000020004"/>
                <a:sym typeface="Fira Sans Condensed Medium" panose="020B0603050000020004"/>
              </a:defRPr>
            </a:lvl4pPr>
            <a:lvl5pPr lvl="4" algn="ctr" rtl="0">
              <a:lnSpc>
                <a:spcPct val="100000"/>
              </a:lnSpc>
              <a:spcBef>
                <a:spcPts val="0"/>
              </a:spcBef>
              <a:spcAft>
                <a:spcPts val="0"/>
              </a:spcAft>
              <a:buClr>
                <a:srgbClr val="000000"/>
              </a:buClr>
              <a:buSzPts val="3600"/>
              <a:buFont typeface="Fira Sans Condensed Medium" panose="020B0603050000020004"/>
              <a:buNone/>
              <a:defRPr sz="3600">
                <a:solidFill>
                  <a:srgbClr val="000000"/>
                </a:solidFill>
                <a:latin typeface="Fira Sans Condensed Medium" panose="020B0603050000020004"/>
                <a:ea typeface="Fira Sans Condensed Medium" panose="020B0603050000020004"/>
                <a:cs typeface="Fira Sans Condensed Medium" panose="020B0603050000020004"/>
                <a:sym typeface="Fira Sans Condensed Medium" panose="020B0603050000020004"/>
              </a:defRPr>
            </a:lvl5pPr>
            <a:lvl6pPr lvl="5" algn="ctr" rtl="0">
              <a:lnSpc>
                <a:spcPct val="100000"/>
              </a:lnSpc>
              <a:spcBef>
                <a:spcPts val="0"/>
              </a:spcBef>
              <a:spcAft>
                <a:spcPts val="0"/>
              </a:spcAft>
              <a:buClr>
                <a:srgbClr val="000000"/>
              </a:buClr>
              <a:buSzPts val="3600"/>
              <a:buFont typeface="Fira Sans Condensed Medium" panose="020B0603050000020004"/>
              <a:buNone/>
              <a:defRPr sz="3600">
                <a:solidFill>
                  <a:srgbClr val="000000"/>
                </a:solidFill>
                <a:latin typeface="Fira Sans Condensed Medium" panose="020B0603050000020004"/>
                <a:ea typeface="Fira Sans Condensed Medium" panose="020B0603050000020004"/>
                <a:cs typeface="Fira Sans Condensed Medium" panose="020B0603050000020004"/>
                <a:sym typeface="Fira Sans Condensed Medium" panose="020B0603050000020004"/>
              </a:defRPr>
            </a:lvl6pPr>
            <a:lvl7pPr lvl="6" algn="ctr" rtl="0">
              <a:lnSpc>
                <a:spcPct val="100000"/>
              </a:lnSpc>
              <a:spcBef>
                <a:spcPts val="0"/>
              </a:spcBef>
              <a:spcAft>
                <a:spcPts val="0"/>
              </a:spcAft>
              <a:buClr>
                <a:srgbClr val="000000"/>
              </a:buClr>
              <a:buSzPts val="3600"/>
              <a:buFont typeface="Fira Sans Condensed Medium" panose="020B0603050000020004"/>
              <a:buNone/>
              <a:defRPr sz="3600">
                <a:solidFill>
                  <a:srgbClr val="000000"/>
                </a:solidFill>
                <a:latin typeface="Fira Sans Condensed Medium" panose="020B0603050000020004"/>
                <a:ea typeface="Fira Sans Condensed Medium" panose="020B0603050000020004"/>
                <a:cs typeface="Fira Sans Condensed Medium" panose="020B0603050000020004"/>
                <a:sym typeface="Fira Sans Condensed Medium" panose="020B0603050000020004"/>
              </a:defRPr>
            </a:lvl7pPr>
            <a:lvl8pPr lvl="7" algn="ctr" rtl="0">
              <a:lnSpc>
                <a:spcPct val="100000"/>
              </a:lnSpc>
              <a:spcBef>
                <a:spcPts val="0"/>
              </a:spcBef>
              <a:spcAft>
                <a:spcPts val="0"/>
              </a:spcAft>
              <a:buClr>
                <a:srgbClr val="000000"/>
              </a:buClr>
              <a:buSzPts val="3600"/>
              <a:buFont typeface="Fira Sans Condensed Medium" panose="020B0603050000020004"/>
              <a:buNone/>
              <a:defRPr sz="3600">
                <a:solidFill>
                  <a:srgbClr val="000000"/>
                </a:solidFill>
                <a:latin typeface="Fira Sans Condensed Medium" panose="020B0603050000020004"/>
                <a:ea typeface="Fira Sans Condensed Medium" panose="020B0603050000020004"/>
                <a:cs typeface="Fira Sans Condensed Medium" panose="020B0603050000020004"/>
                <a:sym typeface="Fira Sans Condensed Medium" panose="020B0603050000020004"/>
              </a:defRPr>
            </a:lvl8pPr>
            <a:lvl9pPr lvl="8" algn="ctr" rtl="0">
              <a:lnSpc>
                <a:spcPct val="100000"/>
              </a:lnSpc>
              <a:spcBef>
                <a:spcPts val="0"/>
              </a:spcBef>
              <a:spcAft>
                <a:spcPts val="0"/>
              </a:spcAft>
              <a:buClr>
                <a:srgbClr val="000000"/>
              </a:buClr>
              <a:buSzPts val="3600"/>
              <a:buFont typeface="Fira Sans Condensed Medium" panose="020B0603050000020004"/>
              <a:buNone/>
              <a:defRPr sz="3600">
                <a:solidFill>
                  <a:srgbClr val="000000"/>
                </a:solidFill>
                <a:latin typeface="Fira Sans Condensed Medium" panose="020B0603050000020004"/>
                <a:ea typeface="Fira Sans Condensed Medium" panose="020B0603050000020004"/>
                <a:cs typeface="Fira Sans Condensed Medium" panose="020B0603050000020004"/>
                <a:sym typeface="Fira Sans Condensed Medium" panose="020B0603050000020004"/>
              </a:defRPr>
            </a:lvl9pPr>
          </a:lstStyle>
          <a:p/>
        </p:txBody>
      </p:sp>
      <p:sp>
        <p:nvSpPr>
          <p:cNvPr id="184" name="Google Shape;184;g2df2c35899b_0_613"/>
          <p:cNvSpPr txBox="1"/>
          <p:nvPr>
            <p:ph type="subTitle" idx="5"/>
          </p:nvPr>
        </p:nvSpPr>
        <p:spPr>
          <a:xfrm>
            <a:off x="2233682" y="6542212"/>
            <a:ext cx="4169400" cy="1289400"/>
          </a:xfrm>
          <a:prstGeom prst="rect">
            <a:avLst/>
          </a:prstGeom>
          <a:noFill/>
          <a:ln>
            <a:noFill/>
          </a:ln>
        </p:spPr>
        <p:txBody>
          <a:bodyPr spcFirstLastPara="1" wrap="square" lIns="182850" tIns="182850" rIns="182850" bIns="182850" anchor="t" anchorCtr="0">
            <a:noAutofit/>
          </a:bodyPr>
          <a:lstStyle>
            <a:lvl1pPr lvl="0" algn="ctr" rtl="0">
              <a:lnSpc>
                <a:spcPct val="100000"/>
              </a:lnSpc>
              <a:spcBef>
                <a:spcPts val="0"/>
              </a:spcBef>
              <a:spcAft>
                <a:spcPts val="0"/>
              </a:spcAft>
              <a:buClr>
                <a:srgbClr val="000000"/>
              </a:buClr>
              <a:buSzPts val="2000"/>
              <a:buNone/>
              <a:defRPr sz="2800"/>
            </a:lvl1pPr>
            <a:lvl2pPr lvl="1" algn="ctr" rtl="0">
              <a:lnSpc>
                <a:spcPct val="100000"/>
              </a:lnSpc>
              <a:spcBef>
                <a:spcPts val="0"/>
              </a:spcBef>
              <a:spcAft>
                <a:spcPts val="0"/>
              </a:spcAft>
              <a:buClr>
                <a:srgbClr val="000000"/>
              </a:buClr>
              <a:buSzPts val="2000"/>
              <a:buNone/>
              <a:defRPr sz="2000">
                <a:solidFill>
                  <a:srgbClr val="000000"/>
                </a:solidFill>
              </a:defRPr>
            </a:lvl2pPr>
            <a:lvl3pPr lvl="2" algn="ctr" rtl="0">
              <a:lnSpc>
                <a:spcPct val="100000"/>
              </a:lnSpc>
              <a:spcBef>
                <a:spcPts val="0"/>
              </a:spcBef>
              <a:spcAft>
                <a:spcPts val="0"/>
              </a:spcAft>
              <a:buClr>
                <a:srgbClr val="000000"/>
              </a:buClr>
              <a:buSzPts val="2000"/>
              <a:buNone/>
              <a:defRPr sz="2000">
                <a:solidFill>
                  <a:srgbClr val="000000"/>
                </a:solidFill>
              </a:defRPr>
            </a:lvl3pPr>
            <a:lvl4pPr lvl="3" algn="ctr" rtl="0">
              <a:lnSpc>
                <a:spcPct val="100000"/>
              </a:lnSpc>
              <a:spcBef>
                <a:spcPts val="0"/>
              </a:spcBef>
              <a:spcAft>
                <a:spcPts val="0"/>
              </a:spcAft>
              <a:buClr>
                <a:srgbClr val="000000"/>
              </a:buClr>
              <a:buSzPts val="2000"/>
              <a:buNone/>
              <a:defRPr sz="2000">
                <a:solidFill>
                  <a:srgbClr val="000000"/>
                </a:solidFill>
              </a:defRPr>
            </a:lvl4pPr>
            <a:lvl5pPr lvl="4" algn="ctr" rtl="0">
              <a:lnSpc>
                <a:spcPct val="100000"/>
              </a:lnSpc>
              <a:spcBef>
                <a:spcPts val="0"/>
              </a:spcBef>
              <a:spcAft>
                <a:spcPts val="0"/>
              </a:spcAft>
              <a:buClr>
                <a:srgbClr val="000000"/>
              </a:buClr>
              <a:buSzPts val="2000"/>
              <a:buNone/>
              <a:defRPr sz="2000">
                <a:solidFill>
                  <a:srgbClr val="000000"/>
                </a:solidFill>
              </a:defRPr>
            </a:lvl5pPr>
            <a:lvl6pPr lvl="5" algn="ctr" rtl="0">
              <a:lnSpc>
                <a:spcPct val="100000"/>
              </a:lnSpc>
              <a:spcBef>
                <a:spcPts val="0"/>
              </a:spcBef>
              <a:spcAft>
                <a:spcPts val="0"/>
              </a:spcAft>
              <a:buClr>
                <a:srgbClr val="000000"/>
              </a:buClr>
              <a:buSzPts val="2000"/>
              <a:buNone/>
              <a:defRPr sz="2000">
                <a:solidFill>
                  <a:srgbClr val="000000"/>
                </a:solidFill>
              </a:defRPr>
            </a:lvl6pPr>
            <a:lvl7pPr lvl="6" algn="ctr" rtl="0">
              <a:lnSpc>
                <a:spcPct val="100000"/>
              </a:lnSpc>
              <a:spcBef>
                <a:spcPts val="0"/>
              </a:spcBef>
              <a:spcAft>
                <a:spcPts val="0"/>
              </a:spcAft>
              <a:buClr>
                <a:srgbClr val="000000"/>
              </a:buClr>
              <a:buSzPts val="2000"/>
              <a:buNone/>
              <a:defRPr sz="2000">
                <a:solidFill>
                  <a:srgbClr val="000000"/>
                </a:solidFill>
              </a:defRPr>
            </a:lvl7pPr>
            <a:lvl8pPr lvl="7" algn="ctr" rtl="0">
              <a:lnSpc>
                <a:spcPct val="100000"/>
              </a:lnSpc>
              <a:spcBef>
                <a:spcPts val="0"/>
              </a:spcBef>
              <a:spcAft>
                <a:spcPts val="0"/>
              </a:spcAft>
              <a:buClr>
                <a:srgbClr val="000000"/>
              </a:buClr>
              <a:buSzPts val="2000"/>
              <a:buNone/>
              <a:defRPr sz="2000">
                <a:solidFill>
                  <a:srgbClr val="000000"/>
                </a:solidFill>
              </a:defRPr>
            </a:lvl8pPr>
            <a:lvl9pPr lvl="8" algn="ctr" rtl="0">
              <a:lnSpc>
                <a:spcPct val="100000"/>
              </a:lnSpc>
              <a:spcBef>
                <a:spcPts val="0"/>
              </a:spcBef>
              <a:spcAft>
                <a:spcPts val="0"/>
              </a:spcAft>
              <a:buClr>
                <a:srgbClr val="000000"/>
              </a:buClr>
              <a:buSzPts val="2000"/>
              <a:buNone/>
              <a:defRPr sz="2000">
                <a:solidFill>
                  <a:srgbClr val="000000"/>
                </a:solidFill>
              </a:defRPr>
            </a:lvl9pPr>
          </a:lstStyle>
          <a:p/>
        </p:txBody>
      </p:sp>
      <p:sp>
        <p:nvSpPr>
          <p:cNvPr id="185" name="Google Shape;185;g2df2c35899b_0_613"/>
          <p:cNvSpPr txBox="1"/>
          <p:nvPr>
            <p:ph type="ctrTitle" idx="6"/>
          </p:nvPr>
        </p:nvSpPr>
        <p:spPr>
          <a:xfrm>
            <a:off x="12109110" y="5557612"/>
            <a:ext cx="3762600" cy="1289400"/>
          </a:xfrm>
          <a:prstGeom prst="rect">
            <a:avLst/>
          </a:prstGeom>
          <a:noFill/>
          <a:ln>
            <a:noFill/>
          </a:ln>
        </p:spPr>
        <p:txBody>
          <a:bodyPr spcFirstLastPara="1" wrap="square" lIns="182850" tIns="182850" rIns="182850" bIns="182850" anchor="b" anchorCtr="0">
            <a:noAutofit/>
          </a:bodyPr>
          <a:lstStyle>
            <a:lvl1pPr lvl="0" algn="ctr" rtl="0">
              <a:lnSpc>
                <a:spcPct val="100000"/>
              </a:lnSpc>
              <a:spcBef>
                <a:spcPts val="0"/>
              </a:spcBef>
              <a:spcAft>
                <a:spcPts val="0"/>
              </a:spcAft>
              <a:buClr>
                <a:srgbClr val="000000"/>
              </a:buClr>
              <a:buSzPts val="3600"/>
              <a:buFont typeface="Fira Sans Condensed Medium" panose="020B0603050000020004"/>
              <a:buNone/>
              <a:defRPr sz="4000">
                <a:solidFill>
                  <a:schemeClr val="lt1"/>
                </a:solidFill>
              </a:defRPr>
            </a:lvl1pPr>
            <a:lvl2pPr lvl="1" algn="ctr" rtl="0">
              <a:lnSpc>
                <a:spcPct val="100000"/>
              </a:lnSpc>
              <a:spcBef>
                <a:spcPts val="0"/>
              </a:spcBef>
              <a:spcAft>
                <a:spcPts val="0"/>
              </a:spcAft>
              <a:buClr>
                <a:srgbClr val="000000"/>
              </a:buClr>
              <a:buSzPts val="3600"/>
              <a:buFont typeface="Fira Sans Condensed Medium" panose="020B0603050000020004"/>
              <a:buNone/>
              <a:defRPr sz="3600">
                <a:solidFill>
                  <a:srgbClr val="000000"/>
                </a:solidFill>
                <a:latin typeface="Fira Sans Condensed Medium" panose="020B0603050000020004"/>
                <a:ea typeface="Fira Sans Condensed Medium" panose="020B0603050000020004"/>
                <a:cs typeface="Fira Sans Condensed Medium" panose="020B0603050000020004"/>
                <a:sym typeface="Fira Sans Condensed Medium" panose="020B0603050000020004"/>
              </a:defRPr>
            </a:lvl2pPr>
            <a:lvl3pPr lvl="2" algn="ctr" rtl="0">
              <a:lnSpc>
                <a:spcPct val="100000"/>
              </a:lnSpc>
              <a:spcBef>
                <a:spcPts val="0"/>
              </a:spcBef>
              <a:spcAft>
                <a:spcPts val="0"/>
              </a:spcAft>
              <a:buClr>
                <a:srgbClr val="000000"/>
              </a:buClr>
              <a:buSzPts val="3600"/>
              <a:buFont typeface="Fira Sans Condensed Medium" panose="020B0603050000020004"/>
              <a:buNone/>
              <a:defRPr sz="3600">
                <a:solidFill>
                  <a:srgbClr val="000000"/>
                </a:solidFill>
                <a:latin typeface="Fira Sans Condensed Medium" panose="020B0603050000020004"/>
                <a:ea typeface="Fira Sans Condensed Medium" panose="020B0603050000020004"/>
                <a:cs typeface="Fira Sans Condensed Medium" panose="020B0603050000020004"/>
                <a:sym typeface="Fira Sans Condensed Medium" panose="020B0603050000020004"/>
              </a:defRPr>
            </a:lvl3pPr>
            <a:lvl4pPr lvl="3" algn="ctr" rtl="0">
              <a:lnSpc>
                <a:spcPct val="100000"/>
              </a:lnSpc>
              <a:spcBef>
                <a:spcPts val="0"/>
              </a:spcBef>
              <a:spcAft>
                <a:spcPts val="0"/>
              </a:spcAft>
              <a:buClr>
                <a:srgbClr val="000000"/>
              </a:buClr>
              <a:buSzPts val="3600"/>
              <a:buFont typeface="Fira Sans Condensed Medium" panose="020B0603050000020004"/>
              <a:buNone/>
              <a:defRPr sz="3600">
                <a:solidFill>
                  <a:srgbClr val="000000"/>
                </a:solidFill>
                <a:latin typeface="Fira Sans Condensed Medium" panose="020B0603050000020004"/>
                <a:ea typeface="Fira Sans Condensed Medium" panose="020B0603050000020004"/>
                <a:cs typeface="Fira Sans Condensed Medium" panose="020B0603050000020004"/>
                <a:sym typeface="Fira Sans Condensed Medium" panose="020B0603050000020004"/>
              </a:defRPr>
            </a:lvl4pPr>
            <a:lvl5pPr lvl="4" algn="ctr" rtl="0">
              <a:lnSpc>
                <a:spcPct val="100000"/>
              </a:lnSpc>
              <a:spcBef>
                <a:spcPts val="0"/>
              </a:spcBef>
              <a:spcAft>
                <a:spcPts val="0"/>
              </a:spcAft>
              <a:buClr>
                <a:srgbClr val="000000"/>
              </a:buClr>
              <a:buSzPts val="3600"/>
              <a:buFont typeface="Fira Sans Condensed Medium" panose="020B0603050000020004"/>
              <a:buNone/>
              <a:defRPr sz="3600">
                <a:solidFill>
                  <a:srgbClr val="000000"/>
                </a:solidFill>
                <a:latin typeface="Fira Sans Condensed Medium" panose="020B0603050000020004"/>
                <a:ea typeface="Fira Sans Condensed Medium" panose="020B0603050000020004"/>
                <a:cs typeface="Fira Sans Condensed Medium" panose="020B0603050000020004"/>
                <a:sym typeface="Fira Sans Condensed Medium" panose="020B0603050000020004"/>
              </a:defRPr>
            </a:lvl5pPr>
            <a:lvl6pPr lvl="5" algn="ctr" rtl="0">
              <a:lnSpc>
                <a:spcPct val="100000"/>
              </a:lnSpc>
              <a:spcBef>
                <a:spcPts val="0"/>
              </a:spcBef>
              <a:spcAft>
                <a:spcPts val="0"/>
              </a:spcAft>
              <a:buClr>
                <a:srgbClr val="000000"/>
              </a:buClr>
              <a:buSzPts val="3600"/>
              <a:buFont typeface="Fira Sans Condensed Medium" panose="020B0603050000020004"/>
              <a:buNone/>
              <a:defRPr sz="3600">
                <a:solidFill>
                  <a:srgbClr val="000000"/>
                </a:solidFill>
                <a:latin typeface="Fira Sans Condensed Medium" panose="020B0603050000020004"/>
                <a:ea typeface="Fira Sans Condensed Medium" panose="020B0603050000020004"/>
                <a:cs typeface="Fira Sans Condensed Medium" panose="020B0603050000020004"/>
                <a:sym typeface="Fira Sans Condensed Medium" panose="020B0603050000020004"/>
              </a:defRPr>
            </a:lvl6pPr>
            <a:lvl7pPr lvl="6" algn="ctr" rtl="0">
              <a:lnSpc>
                <a:spcPct val="100000"/>
              </a:lnSpc>
              <a:spcBef>
                <a:spcPts val="0"/>
              </a:spcBef>
              <a:spcAft>
                <a:spcPts val="0"/>
              </a:spcAft>
              <a:buClr>
                <a:srgbClr val="000000"/>
              </a:buClr>
              <a:buSzPts val="3600"/>
              <a:buFont typeface="Fira Sans Condensed Medium" panose="020B0603050000020004"/>
              <a:buNone/>
              <a:defRPr sz="3600">
                <a:solidFill>
                  <a:srgbClr val="000000"/>
                </a:solidFill>
                <a:latin typeface="Fira Sans Condensed Medium" panose="020B0603050000020004"/>
                <a:ea typeface="Fira Sans Condensed Medium" panose="020B0603050000020004"/>
                <a:cs typeface="Fira Sans Condensed Medium" panose="020B0603050000020004"/>
                <a:sym typeface="Fira Sans Condensed Medium" panose="020B0603050000020004"/>
              </a:defRPr>
            </a:lvl7pPr>
            <a:lvl8pPr lvl="7" algn="ctr" rtl="0">
              <a:lnSpc>
                <a:spcPct val="100000"/>
              </a:lnSpc>
              <a:spcBef>
                <a:spcPts val="0"/>
              </a:spcBef>
              <a:spcAft>
                <a:spcPts val="0"/>
              </a:spcAft>
              <a:buClr>
                <a:srgbClr val="000000"/>
              </a:buClr>
              <a:buSzPts val="3600"/>
              <a:buFont typeface="Fira Sans Condensed Medium" panose="020B0603050000020004"/>
              <a:buNone/>
              <a:defRPr sz="3600">
                <a:solidFill>
                  <a:srgbClr val="000000"/>
                </a:solidFill>
                <a:latin typeface="Fira Sans Condensed Medium" panose="020B0603050000020004"/>
                <a:ea typeface="Fira Sans Condensed Medium" panose="020B0603050000020004"/>
                <a:cs typeface="Fira Sans Condensed Medium" panose="020B0603050000020004"/>
                <a:sym typeface="Fira Sans Condensed Medium" panose="020B0603050000020004"/>
              </a:defRPr>
            </a:lvl8pPr>
            <a:lvl9pPr lvl="8" algn="ctr" rtl="0">
              <a:lnSpc>
                <a:spcPct val="100000"/>
              </a:lnSpc>
              <a:spcBef>
                <a:spcPts val="0"/>
              </a:spcBef>
              <a:spcAft>
                <a:spcPts val="0"/>
              </a:spcAft>
              <a:buClr>
                <a:srgbClr val="000000"/>
              </a:buClr>
              <a:buSzPts val="3600"/>
              <a:buFont typeface="Fira Sans Condensed Medium" panose="020B0603050000020004"/>
              <a:buNone/>
              <a:defRPr sz="3600">
                <a:solidFill>
                  <a:srgbClr val="000000"/>
                </a:solidFill>
                <a:latin typeface="Fira Sans Condensed Medium" panose="020B0603050000020004"/>
                <a:ea typeface="Fira Sans Condensed Medium" panose="020B0603050000020004"/>
                <a:cs typeface="Fira Sans Condensed Medium" panose="020B0603050000020004"/>
                <a:sym typeface="Fira Sans Condensed Medium" panose="020B0603050000020004"/>
              </a:defRPr>
            </a:lvl9pPr>
          </a:lstStyle>
          <a:p/>
        </p:txBody>
      </p:sp>
      <p:sp>
        <p:nvSpPr>
          <p:cNvPr id="186" name="Google Shape;186;g2df2c35899b_0_613"/>
          <p:cNvSpPr txBox="1"/>
          <p:nvPr>
            <p:ph type="subTitle" idx="7"/>
          </p:nvPr>
        </p:nvSpPr>
        <p:spPr>
          <a:xfrm>
            <a:off x="12109110" y="6542212"/>
            <a:ext cx="3762600" cy="1289400"/>
          </a:xfrm>
          <a:prstGeom prst="rect">
            <a:avLst/>
          </a:prstGeom>
          <a:noFill/>
          <a:ln>
            <a:noFill/>
          </a:ln>
        </p:spPr>
        <p:txBody>
          <a:bodyPr spcFirstLastPara="1" wrap="square" lIns="182850" tIns="182850" rIns="182850" bIns="182850" anchor="t" anchorCtr="0">
            <a:noAutofit/>
          </a:bodyPr>
          <a:lstStyle>
            <a:lvl1pPr lvl="0" algn="ctr" rtl="0">
              <a:lnSpc>
                <a:spcPct val="100000"/>
              </a:lnSpc>
              <a:spcBef>
                <a:spcPts val="0"/>
              </a:spcBef>
              <a:spcAft>
                <a:spcPts val="0"/>
              </a:spcAft>
              <a:buClr>
                <a:srgbClr val="000000"/>
              </a:buClr>
              <a:buSzPts val="2000"/>
              <a:buNone/>
              <a:defRPr sz="2800"/>
            </a:lvl1pPr>
            <a:lvl2pPr lvl="1" algn="ctr" rtl="0">
              <a:lnSpc>
                <a:spcPct val="100000"/>
              </a:lnSpc>
              <a:spcBef>
                <a:spcPts val="0"/>
              </a:spcBef>
              <a:spcAft>
                <a:spcPts val="0"/>
              </a:spcAft>
              <a:buClr>
                <a:srgbClr val="000000"/>
              </a:buClr>
              <a:buSzPts val="2000"/>
              <a:buNone/>
              <a:defRPr sz="2000">
                <a:solidFill>
                  <a:srgbClr val="000000"/>
                </a:solidFill>
              </a:defRPr>
            </a:lvl2pPr>
            <a:lvl3pPr lvl="2" algn="ctr" rtl="0">
              <a:lnSpc>
                <a:spcPct val="100000"/>
              </a:lnSpc>
              <a:spcBef>
                <a:spcPts val="0"/>
              </a:spcBef>
              <a:spcAft>
                <a:spcPts val="0"/>
              </a:spcAft>
              <a:buClr>
                <a:srgbClr val="000000"/>
              </a:buClr>
              <a:buSzPts val="2000"/>
              <a:buNone/>
              <a:defRPr sz="2000">
                <a:solidFill>
                  <a:srgbClr val="000000"/>
                </a:solidFill>
              </a:defRPr>
            </a:lvl3pPr>
            <a:lvl4pPr lvl="3" algn="ctr" rtl="0">
              <a:lnSpc>
                <a:spcPct val="100000"/>
              </a:lnSpc>
              <a:spcBef>
                <a:spcPts val="0"/>
              </a:spcBef>
              <a:spcAft>
                <a:spcPts val="0"/>
              </a:spcAft>
              <a:buClr>
                <a:srgbClr val="000000"/>
              </a:buClr>
              <a:buSzPts val="2000"/>
              <a:buNone/>
              <a:defRPr sz="2000">
                <a:solidFill>
                  <a:srgbClr val="000000"/>
                </a:solidFill>
              </a:defRPr>
            </a:lvl4pPr>
            <a:lvl5pPr lvl="4" algn="ctr" rtl="0">
              <a:lnSpc>
                <a:spcPct val="100000"/>
              </a:lnSpc>
              <a:spcBef>
                <a:spcPts val="0"/>
              </a:spcBef>
              <a:spcAft>
                <a:spcPts val="0"/>
              </a:spcAft>
              <a:buClr>
                <a:srgbClr val="000000"/>
              </a:buClr>
              <a:buSzPts val="2000"/>
              <a:buNone/>
              <a:defRPr sz="2000">
                <a:solidFill>
                  <a:srgbClr val="000000"/>
                </a:solidFill>
              </a:defRPr>
            </a:lvl5pPr>
            <a:lvl6pPr lvl="5" algn="ctr" rtl="0">
              <a:lnSpc>
                <a:spcPct val="100000"/>
              </a:lnSpc>
              <a:spcBef>
                <a:spcPts val="0"/>
              </a:spcBef>
              <a:spcAft>
                <a:spcPts val="0"/>
              </a:spcAft>
              <a:buClr>
                <a:srgbClr val="000000"/>
              </a:buClr>
              <a:buSzPts val="2000"/>
              <a:buNone/>
              <a:defRPr sz="2000">
                <a:solidFill>
                  <a:srgbClr val="000000"/>
                </a:solidFill>
              </a:defRPr>
            </a:lvl6pPr>
            <a:lvl7pPr lvl="6" algn="ctr" rtl="0">
              <a:lnSpc>
                <a:spcPct val="100000"/>
              </a:lnSpc>
              <a:spcBef>
                <a:spcPts val="0"/>
              </a:spcBef>
              <a:spcAft>
                <a:spcPts val="0"/>
              </a:spcAft>
              <a:buClr>
                <a:srgbClr val="000000"/>
              </a:buClr>
              <a:buSzPts val="2000"/>
              <a:buNone/>
              <a:defRPr sz="2000">
                <a:solidFill>
                  <a:srgbClr val="000000"/>
                </a:solidFill>
              </a:defRPr>
            </a:lvl7pPr>
            <a:lvl8pPr lvl="7" algn="ctr" rtl="0">
              <a:lnSpc>
                <a:spcPct val="100000"/>
              </a:lnSpc>
              <a:spcBef>
                <a:spcPts val="0"/>
              </a:spcBef>
              <a:spcAft>
                <a:spcPts val="0"/>
              </a:spcAft>
              <a:buClr>
                <a:srgbClr val="000000"/>
              </a:buClr>
              <a:buSzPts val="2000"/>
              <a:buNone/>
              <a:defRPr sz="2000">
                <a:solidFill>
                  <a:srgbClr val="000000"/>
                </a:solidFill>
              </a:defRPr>
            </a:lvl8pPr>
            <a:lvl9pPr lvl="8" algn="ctr" rtl="0">
              <a:lnSpc>
                <a:spcPct val="100000"/>
              </a:lnSpc>
              <a:spcBef>
                <a:spcPts val="0"/>
              </a:spcBef>
              <a:spcAft>
                <a:spcPts val="0"/>
              </a:spcAft>
              <a:buClr>
                <a:srgbClr val="000000"/>
              </a:buClr>
              <a:buSzPts val="2000"/>
              <a:buNone/>
              <a:defRPr sz="2000">
                <a:solidFill>
                  <a:srgbClr val="000000"/>
                </a:solidFill>
              </a:defRPr>
            </a:lvl9pPr>
          </a:lstStyle>
          <a:p/>
        </p:txBody>
      </p:sp>
      <p:sp>
        <p:nvSpPr>
          <p:cNvPr id="187" name="Google Shape;187;g2df2c35899b_0_613"/>
          <p:cNvSpPr txBox="1"/>
          <p:nvPr>
            <p:ph type="ctrTitle" idx="8"/>
          </p:nvPr>
        </p:nvSpPr>
        <p:spPr>
          <a:xfrm>
            <a:off x="1237650" y="823350"/>
            <a:ext cx="9455400" cy="1155600"/>
          </a:xfrm>
          <a:prstGeom prst="rect">
            <a:avLst/>
          </a:prstGeom>
          <a:noFill/>
          <a:ln>
            <a:noFill/>
          </a:ln>
        </p:spPr>
        <p:txBody>
          <a:bodyPr spcFirstLastPara="1" wrap="square" lIns="182850" tIns="182850" rIns="182850" bIns="182850" anchor="b" anchorCtr="0">
            <a:noAutofit/>
          </a:bodyPr>
          <a:lstStyle>
            <a:lvl1pPr lvl="0" algn="l" rtl="0">
              <a:lnSpc>
                <a:spcPct val="100000"/>
              </a:lnSpc>
              <a:spcBef>
                <a:spcPts val="0"/>
              </a:spcBef>
              <a:spcAft>
                <a:spcPts val="0"/>
              </a:spcAft>
              <a:buClr>
                <a:srgbClr val="000000"/>
              </a:buClr>
              <a:buSzPts val="7200"/>
              <a:buNone/>
              <a:defRPr sz="6000"/>
            </a:lvl1pPr>
            <a:lvl2pPr lvl="1" algn="ctr" rtl="0">
              <a:lnSpc>
                <a:spcPct val="100000"/>
              </a:lnSpc>
              <a:spcBef>
                <a:spcPts val="0"/>
              </a:spcBef>
              <a:spcAft>
                <a:spcPts val="0"/>
              </a:spcAft>
              <a:buClr>
                <a:srgbClr val="D9D9D9"/>
              </a:buClr>
              <a:buSzPts val="3600"/>
              <a:buNone/>
              <a:defRPr sz="3600">
                <a:solidFill>
                  <a:srgbClr val="D9D9D9"/>
                </a:solidFill>
              </a:defRPr>
            </a:lvl2pPr>
            <a:lvl3pPr lvl="2" algn="ctr" rtl="0">
              <a:lnSpc>
                <a:spcPct val="100000"/>
              </a:lnSpc>
              <a:spcBef>
                <a:spcPts val="0"/>
              </a:spcBef>
              <a:spcAft>
                <a:spcPts val="0"/>
              </a:spcAft>
              <a:buClr>
                <a:srgbClr val="D9D9D9"/>
              </a:buClr>
              <a:buSzPts val="3600"/>
              <a:buNone/>
              <a:defRPr sz="3600">
                <a:solidFill>
                  <a:srgbClr val="D9D9D9"/>
                </a:solidFill>
              </a:defRPr>
            </a:lvl3pPr>
            <a:lvl4pPr lvl="3" algn="ctr" rtl="0">
              <a:lnSpc>
                <a:spcPct val="100000"/>
              </a:lnSpc>
              <a:spcBef>
                <a:spcPts val="0"/>
              </a:spcBef>
              <a:spcAft>
                <a:spcPts val="0"/>
              </a:spcAft>
              <a:buClr>
                <a:srgbClr val="D9D9D9"/>
              </a:buClr>
              <a:buSzPts val="3600"/>
              <a:buNone/>
              <a:defRPr sz="3600">
                <a:solidFill>
                  <a:srgbClr val="D9D9D9"/>
                </a:solidFill>
              </a:defRPr>
            </a:lvl4pPr>
            <a:lvl5pPr lvl="4" algn="ctr" rtl="0">
              <a:lnSpc>
                <a:spcPct val="100000"/>
              </a:lnSpc>
              <a:spcBef>
                <a:spcPts val="0"/>
              </a:spcBef>
              <a:spcAft>
                <a:spcPts val="0"/>
              </a:spcAft>
              <a:buClr>
                <a:srgbClr val="D9D9D9"/>
              </a:buClr>
              <a:buSzPts val="3600"/>
              <a:buNone/>
              <a:defRPr sz="3600">
                <a:solidFill>
                  <a:srgbClr val="D9D9D9"/>
                </a:solidFill>
              </a:defRPr>
            </a:lvl5pPr>
            <a:lvl6pPr lvl="5" algn="ctr" rtl="0">
              <a:lnSpc>
                <a:spcPct val="100000"/>
              </a:lnSpc>
              <a:spcBef>
                <a:spcPts val="0"/>
              </a:spcBef>
              <a:spcAft>
                <a:spcPts val="0"/>
              </a:spcAft>
              <a:buClr>
                <a:srgbClr val="D9D9D9"/>
              </a:buClr>
              <a:buSzPts val="3600"/>
              <a:buNone/>
              <a:defRPr sz="3600">
                <a:solidFill>
                  <a:srgbClr val="D9D9D9"/>
                </a:solidFill>
              </a:defRPr>
            </a:lvl6pPr>
            <a:lvl7pPr lvl="6" algn="ctr" rtl="0">
              <a:lnSpc>
                <a:spcPct val="100000"/>
              </a:lnSpc>
              <a:spcBef>
                <a:spcPts val="0"/>
              </a:spcBef>
              <a:spcAft>
                <a:spcPts val="0"/>
              </a:spcAft>
              <a:buClr>
                <a:srgbClr val="D9D9D9"/>
              </a:buClr>
              <a:buSzPts val="3600"/>
              <a:buNone/>
              <a:defRPr sz="3600">
                <a:solidFill>
                  <a:srgbClr val="D9D9D9"/>
                </a:solidFill>
              </a:defRPr>
            </a:lvl7pPr>
            <a:lvl8pPr lvl="7" algn="ctr" rtl="0">
              <a:lnSpc>
                <a:spcPct val="100000"/>
              </a:lnSpc>
              <a:spcBef>
                <a:spcPts val="0"/>
              </a:spcBef>
              <a:spcAft>
                <a:spcPts val="0"/>
              </a:spcAft>
              <a:buClr>
                <a:srgbClr val="D9D9D9"/>
              </a:buClr>
              <a:buSzPts val="3600"/>
              <a:buNone/>
              <a:defRPr sz="3600">
                <a:solidFill>
                  <a:srgbClr val="D9D9D9"/>
                </a:solidFill>
              </a:defRPr>
            </a:lvl8pPr>
            <a:lvl9pPr lvl="8" algn="ctr" rtl="0">
              <a:lnSpc>
                <a:spcPct val="100000"/>
              </a:lnSpc>
              <a:spcBef>
                <a:spcPts val="0"/>
              </a:spcBef>
              <a:spcAft>
                <a:spcPts val="0"/>
              </a:spcAft>
              <a:buClr>
                <a:srgbClr val="D9D9D9"/>
              </a:buClr>
              <a:buSzPts val="3600"/>
              <a:buNone/>
              <a:defRPr sz="3600">
                <a:solidFill>
                  <a:srgbClr val="D9D9D9"/>
                </a:solidFill>
              </a:defRPr>
            </a:lvl9pPr>
          </a:lstStyle>
          <a:p/>
        </p:txBody>
      </p:sp>
      <p:sp>
        <p:nvSpPr>
          <p:cNvPr id="188" name="Google Shape;188;g2df2c35899b_0_613"/>
          <p:cNvSpPr/>
          <p:nvPr/>
        </p:nvSpPr>
        <p:spPr>
          <a:xfrm>
            <a:off x="15294750" y="1899200"/>
            <a:ext cx="334300" cy="33430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panose="020B0604020202020204"/>
              <a:buNone/>
            </a:pPr>
            <a:endParaRPr sz="28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89" name="Google Shape;189;g2df2c35899b_0_613"/>
          <p:cNvSpPr/>
          <p:nvPr/>
        </p:nvSpPr>
        <p:spPr>
          <a:xfrm>
            <a:off x="17971700" y="823350"/>
            <a:ext cx="217300" cy="21730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panose="020B0604020202020204"/>
              <a:buNone/>
            </a:pPr>
            <a:endParaRPr sz="28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90" name="Google Shape;190;g2df2c35899b_0_613"/>
          <p:cNvSpPr/>
          <p:nvPr/>
        </p:nvSpPr>
        <p:spPr>
          <a:xfrm>
            <a:off x="16718900" y="1111750"/>
            <a:ext cx="104950" cy="10490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panose="020B0604020202020204"/>
              <a:buNone/>
            </a:pPr>
            <a:endParaRPr sz="28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91" name="Google Shape;191;g2df2c35899b_0_613"/>
          <p:cNvSpPr/>
          <p:nvPr/>
        </p:nvSpPr>
        <p:spPr>
          <a:xfrm>
            <a:off x="18244200" y="1468500"/>
            <a:ext cx="328700" cy="32870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panose="020B0604020202020204"/>
              <a:buNone/>
            </a:pPr>
            <a:endParaRPr sz="28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92" name="Google Shape;192;g2df2c35899b_0_613"/>
          <p:cNvSpPr/>
          <p:nvPr/>
        </p:nvSpPr>
        <p:spPr>
          <a:xfrm>
            <a:off x="17597200" y="2177300"/>
            <a:ext cx="311850" cy="312750"/>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panose="020B0604020202020204"/>
              <a:buNone/>
            </a:pPr>
            <a:endParaRPr sz="28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93" name="Google Shape;193;g2df2c35899b_0_613"/>
          <p:cNvSpPr/>
          <p:nvPr/>
        </p:nvSpPr>
        <p:spPr>
          <a:xfrm>
            <a:off x="12198684" y="-301200"/>
            <a:ext cx="192090" cy="190924"/>
          </a:xfrm>
          <a:custGeom>
            <a:avLst/>
            <a:gdLst/>
            <a:ahLst/>
            <a:cxnLst/>
            <a:rect l="l" t="t" r="r" b="b"/>
            <a:pathLst>
              <a:path w="3128" h="3109" extrusionOk="0">
                <a:moveTo>
                  <a:pt x="2678" y="431"/>
                </a:moveTo>
                <a:lnTo>
                  <a:pt x="2678" y="2659"/>
                </a:lnTo>
                <a:lnTo>
                  <a:pt x="450" y="2659"/>
                </a:lnTo>
                <a:lnTo>
                  <a:pt x="450" y="431"/>
                </a:lnTo>
                <a:close/>
                <a:moveTo>
                  <a:pt x="0" y="0"/>
                </a:moveTo>
                <a:lnTo>
                  <a:pt x="0" y="3109"/>
                </a:lnTo>
                <a:lnTo>
                  <a:pt x="3128" y="3109"/>
                </a:lnTo>
                <a:lnTo>
                  <a:pt x="3128" y="0"/>
                </a:lnTo>
                <a:close/>
              </a:path>
            </a:pathLst>
          </a:custGeom>
          <a:solidFill>
            <a:srgbClr val="FF9973"/>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panose="020B0604020202020204"/>
              <a:buNone/>
            </a:pPr>
            <a:endParaRPr sz="28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94" name="Google Shape;194;g2df2c35899b_0_613"/>
          <p:cNvSpPr/>
          <p:nvPr/>
        </p:nvSpPr>
        <p:spPr>
          <a:xfrm>
            <a:off x="13405046" y="889072"/>
            <a:ext cx="190985" cy="190924"/>
          </a:xfrm>
          <a:custGeom>
            <a:avLst/>
            <a:gdLst/>
            <a:ahLst/>
            <a:cxnLst/>
            <a:rect l="l" t="t" r="r" b="b"/>
            <a:pathLst>
              <a:path w="3110" h="3109" extrusionOk="0">
                <a:moveTo>
                  <a:pt x="2678" y="450"/>
                </a:moveTo>
                <a:lnTo>
                  <a:pt x="2678" y="2678"/>
                </a:lnTo>
                <a:lnTo>
                  <a:pt x="450" y="2678"/>
                </a:lnTo>
                <a:lnTo>
                  <a:pt x="450" y="450"/>
                </a:lnTo>
                <a:close/>
                <a:moveTo>
                  <a:pt x="1" y="0"/>
                </a:moveTo>
                <a:lnTo>
                  <a:pt x="1" y="3109"/>
                </a:lnTo>
                <a:lnTo>
                  <a:pt x="3109" y="3109"/>
                </a:lnTo>
                <a:lnTo>
                  <a:pt x="3109" y="0"/>
                </a:lnTo>
                <a:close/>
              </a:path>
            </a:pathLst>
          </a:custGeom>
          <a:solidFill>
            <a:srgbClr val="FF9973"/>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panose="020B0604020202020204"/>
              <a:buNone/>
            </a:pPr>
            <a:endParaRPr sz="28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95" name="Google Shape;195;g2df2c35899b_0_613"/>
          <p:cNvSpPr/>
          <p:nvPr/>
        </p:nvSpPr>
        <p:spPr>
          <a:xfrm>
            <a:off x="11809950" y="286444"/>
            <a:ext cx="164517" cy="164517"/>
          </a:xfrm>
          <a:custGeom>
            <a:avLst/>
            <a:gdLst/>
            <a:ahLst/>
            <a:cxnLst/>
            <a:rect l="l" t="t" r="r" b="b"/>
            <a:pathLst>
              <a:path w="2679" h="2679" extrusionOk="0">
                <a:moveTo>
                  <a:pt x="1" y="1"/>
                </a:moveTo>
                <a:lnTo>
                  <a:pt x="1" y="2679"/>
                </a:lnTo>
                <a:lnTo>
                  <a:pt x="2679" y="2679"/>
                </a:lnTo>
                <a:lnTo>
                  <a:pt x="2679" y="1"/>
                </a:lnTo>
                <a:close/>
              </a:path>
            </a:pathLst>
          </a:custGeom>
          <a:solidFill>
            <a:srgbClr val="00CFCC"/>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panose="020B0604020202020204"/>
              <a:buNone/>
            </a:pPr>
            <a:endParaRPr sz="28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96" name="Google Shape;196;g2df2c35899b_0_613"/>
          <p:cNvSpPr/>
          <p:nvPr/>
        </p:nvSpPr>
        <p:spPr>
          <a:xfrm>
            <a:off x="607200" y="8803450"/>
            <a:ext cx="334300" cy="33430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panose="020B0604020202020204"/>
              <a:buNone/>
            </a:pPr>
            <a:endParaRPr sz="28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97" name="Google Shape;197;g2df2c35899b_0_613"/>
          <p:cNvSpPr/>
          <p:nvPr/>
        </p:nvSpPr>
        <p:spPr>
          <a:xfrm>
            <a:off x="1633300" y="9225350"/>
            <a:ext cx="311850" cy="312750"/>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panose="020B0604020202020204"/>
              <a:buNone/>
            </a:pPr>
            <a:endParaRPr sz="28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ColTx" matchingName="Title and two columns">
  <p:cSld name="TITLE_AND_TWO_COLUMNS">
    <p:spTree>
      <p:nvGrpSpPr>
        <p:cNvPr id="198" name="Shape 198"/>
        <p:cNvGrpSpPr/>
        <p:nvPr/>
      </p:nvGrpSpPr>
      <p:grpSpPr>
        <a:xfrm>
          <a:off x="0" y="0"/>
          <a:ext cx="0" cy="0"/>
          <a:chOff x="0" y="0"/>
          <a:chExt cx="0" cy="0"/>
        </a:xfrm>
      </p:grpSpPr>
      <p:sp>
        <p:nvSpPr>
          <p:cNvPr id="199" name="Google Shape;199;g2df2c35899b_0_633"/>
          <p:cNvSpPr txBox="1"/>
          <p:nvPr>
            <p:ph type="ctrTitle"/>
          </p:nvPr>
        </p:nvSpPr>
        <p:spPr>
          <a:xfrm>
            <a:off x="1847250" y="2392052"/>
            <a:ext cx="1964400" cy="1155600"/>
          </a:xfrm>
          <a:prstGeom prst="rect">
            <a:avLst/>
          </a:prstGeom>
          <a:noFill/>
          <a:ln>
            <a:noFill/>
          </a:ln>
        </p:spPr>
        <p:txBody>
          <a:bodyPr spcFirstLastPara="1" wrap="square" lIns="182850" tIns="182850" rIns="182850" bIns="182850" anchor="b" anchorCtr="0">
            <a:noAutofit/>
          </a:bodyPr>
          <a:lstStyle>
            <a:lvl1pPr lvl="0" algn="l" rtl="0">
              <a:lnSpc>
                <a:spcPct val="100000"/>
              </a:lnSpc>
              <a:spcBef>
                <a:spcPts val="0"/>
              </a:spcBef>
              <a:spcAft>
                <a:spcPts val="0"/>
              </a:spcAft>
              <a:buClr>
                <a:srgbClr val="000000"/>
              </a:buClr>
              <a:buSzPts val="3600"/>
              <a:buFont typeface="Fira Sans Condensed Medium" panose="020B0603050000020004"/>
              <a:buNone/>
              <a:defRPr sz="4800">
                <a:solidFill>
                  <a:schemeClr val="lt1"/>
                </a:solidFill>
              </a:defRPr>
            </a:lvl1pPr>
            <a:lvl2pPr lvl="1" algn="ctr" rtl="0">
              <a:lnSpc>
                <a:spcPct val="100000"/>
              </a:lnSpc>
              <a:spcBef>
                <a:spcPts val="0"/>
              </a:spcBef>
              <a:spcAft>
                <a:spcPts val="0"/>
              </a:spcAft>
              <a:buClr>
                <a:srgbClr val="000000"/>
              </a:buClr>
              <a:buSzPts val="3600"/>
              <a:buFont typeface="Fira Sans Condensed Medium" panose="020B0603050000020004"/>
              <a:buNone/>
              <a:defRPr sz="3600">
                <a:solidFill>
                  <a:srgbClr val="000000"/>
                </a:solidFill>
                <a:latin typeface="Fira Sans Condensed Medium" panose="020B0603050000020004"/>
                <a:ea typeface="Fira Sans Condensed Medium" panose="020B0603050000020004"/>
                <a:cs typeface="Fira Sans Condensed Medium" panose="020B0603050000020004"/>
                <a:sym typeface="Fira Sans Condensed Medium" panose="020B0603050000020004"/>
              </a:defRPr>
            </a:lvl2pPr>
            <a:lvl3pPr lvl="2" algn="ctr" rtl="0">
              <a:lnSpc>
                <a:spcPct val="100000"/>
              </a:lnSpc>
              <a:spcBef>
                <a:spcPts val="0"/>
              </a:spcBef>
              <a:spcAft>
                <a:spcPts val="0"/>
              </a:spcAft>
              <a:buClr>
                <a:srgbClr val="000000"/>
              </a:buClr>
              <a:buSzPts val="3600"/>
              <a:buFont typeface="Fira Sans Condensed Medium" panose="020B0603050000020004"/>
              <a:buNone/>
              <a:defRPr sz="3600">
                <a:solidFill>
                  <a:srgbClr val="000000"/>
                </a:solidFill>
                <a:latin typeface="Fira Sans Condensed Medium" panose="020B0603050000020004"/>
                <a:ea typeface="Fira Sans Condensed Medium" panose="020B0603050000020004"/>
                <a:cs typeface="Fira Sans Condensed Medium" panose="020B0603050000020004"/>
                <a:sym typeface="Fira Sans Condensed Medium" panose="020B0603050000020004"/>
              </a:defRPr>
            </a:lvl3pPr>
            <a:lvl4pPr lvl="3" algn="ctr" rtl="0">
              <a:lnSpc>
                <a:spcPct val="100000"/>
              </a:lnSpc>
              <a:spcBef>
                <a:spcPts val="0"/>
              </a:spcBef>
              <a:spcAft>
                <a:spcPts val="0"/>
              </a:spcAft>
              <a:buClr>
                <a:srgbClr val="000000"/>
              </a:buClr>
              <a:buSzPts val="3600"/>
              <a:buFont typeface="Fira Sans Condensed Medium" panose="020B0603050000020004"/>
              <a:buNone/>
              <a:defRPr sz="3600">
                <a:solidFill>
                  <a:srgbClr val="000000"/>
                </a:solidFill>
                <a:latin typeface="Fira Sans Condensed Medium" panose="020B0603050000020004"/>
                <a:ea typeface="Fira Sans Condensed Medium" panose="020B0603050000020004"/>
                <a:cs typeface="Fira Sans Condensed Medium" panose="020B0603050000020004"/>
                <a:sym typeface="Fira Sans Condensed Medium" panose="020B0603050000020004"/>
              </a:defRPr>
            </a:lvl4pPr>
            <a:lvl5pPr lvl="4" algn="ctr" rtl="0">
              <a:lnSpc>
                <a:spcPct val="100000"/>
              </a:lnSpc>
              <a:spcBef>
                <a:spcPts val="0"/>
              </a:spcBef>
              <a:spcAft>
                <a:spcPts val="0"/>
              </a:spcAft>
              <a:buClr>
                <a:srgbClr val="000000"/>
              </a:buClr>
              <a:buSzPts val="3600"/>
              <a:buFont typeface="Fira Sans Condensed Medium" panose="020B0603050000020004"/>
              <a:buNone/>
              <a:defRPr sz="3600">
                <a:solidFill>
                  <a:srgbClr val="000000"/>
                </a:solidFill>
                <a:latin typeface="Fira Sans Condensed Medium" panose="020B0603050000020004"/>
                <a:ea typeface="Fira Sans Condensed Medium" panose="020B0603050000020004"/>
                <a:cs typeface="Fira Sans Condensed Medium" panose="020B0603050000020004"/>
                <a:sym typeface="Fira Sans Condensed Medium" panose="020B0603050000020004"/>
              </a:defRPr>
            </a:lvl5pPr>
            <a:lvl6pPr lvl="5" algn="ctr" rtl="0">
              <a:lnSpc>
                <a:spcPct val="100000"/>
              </a:lnSpc>
              <a:spcBef>
                <a:spcPts val="0"/>
              </a:spcBef>
              <a:spcAft>
                <a:spcPts val="0"/>
              </a:spcAft>
              <a:buClr>
                <a:srgbClr val="000000"/>
              </a:buClr>
              <a:buSzPts val="3600"/>
              <a:buFont typeface="Fira Sans Condensed Medium" panose="020B0603050000020004"/>
              <a:buNone/>
              <a:defRPr sz="3600">
                <a:solidFill>
                  <a:srgbClr val="000000"/>
                </a:solidFill>
                <a:latin typeface="Fira Sans Condensed Medium" panose="020B0603050000020004"/>
                <a:ea typeface="Fira Sans Condensed Medium" panose="020B0603050000020004"/>
                <a:cs typeface="Fira Sans Condensed Medium" panose="020B0603050000020004"/>
                <a:sym typeface="Fira Sans Condensed Medium" panose="020B0603050000020004"/>
              </a:defRPr>
            </a:lvl6pPr>
            <a:lvl7pPr lvl="6" algn="ctr" rtl="0">
              <a:lnSpc>
                <a:spcPct val="100000"/>
              </a:lnSpc>
              <a:spcBef>
                <a:spcPts val="0"/>
              </a:spcBef>
              <a:spcAft>
                <a:spcPts val="0"/>
              </a:spcAft>
              <a:buClr>
                <a:srgbClr val="000000"/>
              </a:buClr>
              <a:buSzPts val="3600"/>
              <a:buFont typeface="Fira Sans Condensed Medium" panose="020B0603050000020004"/>
              <a:buNone/>
              <a:defRPr sz="3600">
                <a:solidFill>
                  <a:srgbClr val="000000"/>
                </a:solidFill>
                <a:latin typeface="Fira Sans Condensed Medium" panose="020B0603050000020004"/>
                <a:ea typeface="Fira Sans Condensed Medium" panose="020B0603050000020004"/>
                <a:cs typeface="Fira Sans Condensed Medium" panose="020B0603050000020004"/>
                <a:sym typeface="Fira Sans Condensed Medium" panose="020B0603050000020004"/>
              </a:defRPr>
            </a:lvl7pPr>
            <a:lvl8pPr lvl="7" algn="ctr" rtl="0">
              <a:lnSpc>
                <a:spcPct val="100000"/>
              </a:lnSpc>
              <a:spcBef>
                <a:spcPts val="0"/>
              </a:spcBef>
              <a:spcAft>
                <a:spcPts val="0"/>
              </a:spcAft>
              <a:buClr>
                <a:srgbClr val="000000"/>
              </a:buClr>
              <a:buSzPts val="3600"/>
              <a:buFont typeface="Fira Sans Condensed Medium" panose="020B0603050000020004"/>
              <a:buNone/>
              <a:defRPr sz="3600">
                <a:solidFill>
                  <a:srgbClr val="000000"/>
                </a:solidFill>
                <a:latin typeface="Fira Sans Condensed Medium" panose="020B0603050000020004"/>
                <a:ea typeface="Fira Sans Condensed Medium" panose="020B0603050000020004"/>
                <a:cs typeface="Fira Sans Condensed Medium" panose="020B0603050000020004"/>
                <a:sym typeface="Fira Sans Condensed Medium" panose="020B0603050000020004"/>
              </a:defRPr>
            </a:lvl8pPr>
            <a:lvl9pPr lvl="8" algn="ctr" rtl="0">
              <a:lnSpc>
                <a:spcPct val="100000"/>
              </a:lnSpc>
              <a:spcBef>
                <a:spcPts val="0"/>
              </a:spcBef>
              <a:spcAft>
                <a:spcPts val="0"/>
              </a:spcAft>
              <a:buClr>
                <a:srgbClr val="000000"/>
              </a:buClr>
              <a:buSzPts val="3600"/>
              <a:buFont typeface="Fira Sans Condensed Medium" panose="020B0603050000020004"/>
              <a:buNone/>
              <a:defRPr sz="3600">
                <a:solidFill>
                  <a:srgbClr val="000000"/>
                </a:solidFill>
                <a:latin typeface="Fira Sans Condensed Medium" panose="020B0603050000020004"/>
                <a:ea typeface="Fira Sans Condensed Medium" panose="020B0603050000020004"/>
                <a:cs typeface="Fira Sans Condensed Medium" panose="020B0603050000020004"/>
                <a:sym typeface="Fira Sans Condensed Medium" panose="020B0603050000020004"/>
              </a:defRPr>
            </a:lvl9pPr>
          </a:lstStyle>
          <a:p/>
        </p:txBody>
      </p:sp>
      <p:sp>
        <p:nvSpPr>
          <p:cNvPr id="200" name="Google Shape;200;g2df2c35899b_0_633"/>
          <p:cNvSpPr txBox="1"/>
          <p:nvPr>
            <p:ph type="subTitle" idx="1"/>
          </p:nvPr>
        </p:nvSpPr>
        <p:spPr>
          <a:xfrm>
            <a:off x="1847274" y="3368186"/>
            <a:ext cx="5241000" cy="2224800"/>
          </a:xfrm>
          <a:prstGeom prst="rect">
            <a:avLst/>
          </a:prstGeom>
          <a:noFill/>
          <a:ln>
            <a:noFill/>
          </a:ln>
        </p:spPr>
        <p:txBody>
          <a:bodyPr spcFirstLastPara="1" wrap="square" lIns="182850" tIns="182850" rIns="182850" bIns="182850" anchor="t" anchorCtr="0">
            <a:noAutofit/>
          </a:bodyPr>
          <a:lstStyle>
            <a:lvl1pPr lvl="0" algn="l" rtl="0">
              <a:lnSpc>
                <a:spcPct val="100000"/>
              </a:lnSpc>
              <a:spcBef>
                <a:spcPts val="0"/>
              </a:spcBef>
              <a:spcAft>
                <a:spcPts val="0"/>
              </a:spcAft>
              <a:buClr>
                <a:srgbClr val="000000"/>
              </a:buClr>
              <a:buSzPts val="2000"/>
              <a:buNone/>
              <a:defRPr sz="2800"/>
            </a:lvl1pPr>
            <a:lvl2pPr lvl="1" algn="ctr" rtl="0">
              <a:lnSpc>
                <a:spcPct val="100000"/>
              </a:lnSpc>
              <a:spcBef>
                <a:spcPts val="0"/>
              </a:spcBef>
              <a:spcAft>
                <a:spcPts val="0"/>
              </a:spcAft>
              <a:buClr>
                <a:srgbClr val="000000"/>
              </a:buClr>
              <a:buSzPts val="2000"/>
              <a:buNone/>
              <a:defRPr sz="2000">
                <a:solidFill>
                  <a:srgbClr val="000000"/>
                </a:solidFill>
              </a:defRPr>
            </a:lvl2pPr>
            <a:lvl3pPr lvl="2" algn="ctr" rtl="0">
              <a:lnSpc>
                <a:spcPct val="100000"/>
              </a:lnSpc>
              <a:spcBef>
                <a:spcPts val="0"/>
              </a:spcBef>
              <a:spcAft>
                <a:spcPts val="0"/>
              </a:spcAft>
              <a:buClr>
                <a:srgbClr val="000000"/>
              </a:buClr>
              <a:buSzPts val="2000"/>
              <a:buNone/>
              <a:defRPr sz="2000">
                <a:solidFill>
                  <a:srgbClr val="000000"/>
                </a:solidFill>
              </a:defRPr>
            </a:lvl3pPr>
            <a:lvl4pPr lvl="3" algn="ctr" rtl="0">
              <a:lnSpc>
                <a:spcPct val="100000"/>
              </a:lnSpc>
              <a:spcBef>
                <a:spcPts val="0"/>
              </a:spcBef>
              <a:spcAft>
                <a:spcPts val="0"/>
              </a:spcAft>
              <a:buClr>
                <a:srgbClr val="000000"/>
              </a:buClr>
              <a:buSzPts val="2000"/>
              <a:buNone/>
              <a:defRPr sz="2000">
                <a:solidFill>
                  <a:srgbClr val="000000"/>
                </a:solidFill>
              </a:defRPr>
            </a:lvl4pPr>
            <a:lvl5pPr lvl="4" algn="ctr" rtl="0">
              <a:lnSpc>
                <a:spcPct val="100000"/>
              </a:lnSpc>
              <a:spcBef>
                <a:spcPts val="0"/>
              </a:spcBef>
              <a:spcAft>
                <a:spcPts val="0"/>
              </a:spcAft>
              <a:buClr>
                <a:srgbClr val="000000"/>
              </a:buClr>
              <a:buSzPts val="2000"/>
              <a:buNone/>
              <a:defRPr sz="2000">
                <a:solidFill>
                  <a:srgbClr val="000000"/>
                </a:solidFill>
              </a:defRPr>
            </a:lvl5pPr>
            <a:lvl6pPr lvl="5" algn="ctr" rtl="0">
              <a:lnSpc>
                <a:spcPct val="100000"/>
              </a:lnSpc>
              <a:spcBef>
                <a:spcPts val="0"/>
              </a:spcBef>
              <a:spcAft>
                <a:spcPts val="0"/>
              </a:spcAft>
              <a:buClr>
                <a:srgbClr val="000000"/>
              </a:buClr>
              <a:buSzPts val="2000"/>
              <a:buNone/>
              <a:defRPr sz="2000">
                <a:solidFill>
                  <a:srgbClr val="000000"/>
                </a:solidFill>
              </a:defRPr>
            </a:lvl6pPr>
            <a:lvl7pPr lvl="6" algn="ctr" rtl="0">
              <a:lnSpc>
                <a:spcPct val="100000"/>
              </a:lnSpc>
              <a:spcBef>
                <a:spcPts val="0"/>
              </a:spcBef>
              <a:spcAft>
                <a:spcPts val="0"/>
              </a:spcAft>
              <a:buClr>
                <a:srgbClr val="000000"/>
              </a:buClr>
              <a:buSzPts val="2000"/>
              <a:buNone/>
              <a:defRPr sz="2000">
                <a:solidFill>
                  <a:srgbClr val="000000"/>
                </a:solidFill>
              </a:defRPr>
            </a:lvl7pPr>
            <a:lvl8pPr lvl="7" algn="ctr" rtl="0">
              <a:lnSpc>
                <a:spcPct val="100000"/>
              </a:lnSpc>
              <a:spcBef>
                <a:spcPts val="0"/>
              </a:spcBef>
              <a:spcAft>
                <a:spcPts val="0"/>
              </a:spcAft>
              <a:buClr>
                <a:srgbClr val="000000"/>
              </a:buClr>
              <a:buSzPts val="2000"/>
              <a:buNone/>
              <a:defRPr sz="2000">
                <a:solidFill>
                  <a:srgbClr val="000000"/>
                </a:solidFill>
              </a:defRPr>
            </a:lvl8pPr>
            <a:lvl9pPr lvl="8" algn="ctr" rtl="0">
              <a:lnSpc>
                <a:spcPct val="100000"/>
              </a:lnSpc>
              <a:spcBef>
                <a:spcPts val="0"/>
              </a:spcBef>
              <a:spcAft>
                <a:spcPts val="0"/>
              </a:spcAft>
              <a:buClr>
                <a:srgbClr val="000000"/>
              </a:buClr>
              <a:buSzPts val="2000"/>
              <a:buNone/>
              <a:defRPr sz="2000">
                <a:solidFill>
                  <a:srgbClr val="000000"/>
                </a:solidFill>
              </a:defRPr>
            </a:lvl9pPr>
          </a:lstStyle>
          <a:p/>
        </p:txBody>
      </p:sp>
      <p:sp>
        <p:nvSpPr>
          <p:cNvPr id="201" name="Google Shape;201;g2df2c35899b_0_633"/>
          <p:cNvSpPr txBox="1"/>
          <p:nvPr>
            <p:ph type="ctrTitle" idx="2"/>
          </p:nvPr>
        </p:nvSpPr>
        <p:spPr>
          <a:xfrm>
            <a:off x="14100758" y="2392050"/>
            <a:ext cx="2274600" cy="1155600"/>
          </a:xfrm>
          <a:prstGeom prst="rect">
            <a:avLst/>
          </a:prstGeom>
          <a:noFill/>
          <a:ln>
            <a:noFill/>
          </a:ln>
        </p:spPr>
        <p:txBody>
          <a:bodyPr spcFirstLastPara="1" wrap="square" lIns="182850" tIns="182850" rIns="182850" bIns="182850" anchor="b" anchorCtr="0">
            <a:noAutofit/>
          </a:bodyPr>
          <a:lstStyle>
            <a:lvl1pPr lvl="0" algn="r" rtl="0">
              <a:lnSpc>
                <a:spcPct val="100000"/>
              </a:lnSpc>
              <a:spcBef>
                <a:spcPts val="0"/>
              </a:spcBef>
              <a:spcAft>
                <a:spcPts val="0"/>
              </a:spcAft>
              <a:buClr>
                <a:srgbClr val="000000"/>
              </a:buClr>
              <a:buSzPts val="3600"/>
              <a:buFont typeface="Fira Sans Condensed Medium" panose="020B0603050000020004"/>
              <a:buNone/>
              <a:defRPr sz="4800">
                <a:solidFill>
                  <a:schemeClr val="lt1"/>
                </a:solidFill>
              </a:defRPr>
            </a:lvl1pPr>
            <a:lvl2pPr lvl="1" algn="ctr" rtl="0">
              <a:lnSpc>
                <a:spcPct val="100000"/>
              </a:lnSpc>
              <a:spcBef>
                <a:spcPts val="0"/>
              </a:spcBef>
              <a:spcAft>
                <a:spcPts val="0"/>
              </a:spcAft>
              <a:buClr>
                <a:srgbClr val="000000"/>
              </a:buClr>
              <a:buSzPts val="3600"/>
              <a:buFont typeface="Fira Sans Condensed Medium" panose="020B0603050000020004"/>
              <a:buNone/>
              <a:defRPr sz="3600">
                <a:solidFill>
                  <a:srgbClr val="000000"/>
                </a:solidFill>
                <a:latin typeface="Fira Sans Condensed Medium" panose="020B0603050000020004"/>
                <a:ea typeface="Fira Sans Condensed Medium" panose="020B0603050000020004"/>
                <a:cs typeface="Fira Sans Condensed Medium" panose="020B0603050000020004"/>
                <a:sym typeface="Fira Sans Condensed Medium" panose="020B0603050000020004"/>
              </a:defRPr>
            </a:lvl2pPr>
            <a:lvl3pPr lvl="2" algn="ctr" rtl="0">
              <a:lnSpc>
                <a:spcPct val="100000"/>
              </a:lnSpc>
              <a:spcBef>
                <a:spcPts val="0"/>
              </a:spcBef>
              <a:spcAft>
                <a:spcPts val="0"/>
              </a:spcAft>
              <a:buClr>
                <a:srgbClr val="000000"/>
              </a:buClr>
              <a:buSzPts val="3600"/>
              <a:buFont typeface="Fira Sans Condensed Medium" panose="020B0603050000020004"/>
              <a:buNone/>
              <a:defRPr sz="3600">
                <a:solidFill>
                  <a:srgbClr val="000000"/>
                </a:solidFill>
                <a:latin typeface="Fira Sans Condensed Medium" panose="020B0603050000020004"/>
                <a:ea typeface="Fira Sans Condensed Medium" panose="020B0603050000020004"/>
                <a:cs typeface="Fira Sans Condensed Medium" panose="020B0603050000020004"/>
                <a:sym typeface="Fira Sans Condensed Medium" panose="020B0603050000020004"/>
              </a:defRPr>
            </a:lvl3pPr>
            <a:lvl4pPr lvl="3" algn="ctr" rtl="0">
              <a:lnSpc>
                <a:spcPct val="100000"/>
              </a:lnSpc>
              <a:spcBef>
                <a:spcPts val="0"/>
              </a:spcBef>
              <a:spcAft>
                <a:spcPts val="0"/>
              </a:spcAft>
              <a:buClr>
                <a:srgbClr val="000000"/>
              </a:buClr>
              <a:buSzPts val="3600"/>
              <a:buFont typeface="Fira Sans Condensed Medium" panose="020B0603050000020004"/>
              <a:buNone/>
              <a:defRPr sz="3600">
                <a:solidFill>
                  <a:srgbClr val="000000"/>
                </a:solidFill>
                <a:latin typeface="Fira Sans Condensed Medium" panose="020B0603050000020004"/>
                <a:ea typeface="Fira Sans Condensed Medium" panose="020B0603050000020004"/>
                <a:cs typeface="Fira Sans Condensed Medium" panose="020B0603050000020004"/>
                <a:sym typeface="Fira Sans Condensed Medium" panose="020B0603050000020004"/>
              </a:defRPr>
            </a:lvl4pPr>
            <a:lvl5pPr lvl="4" algn="ctr" rtl="0">
              <a:lnSpc>
                <a:spcPct val="100000"/>
              </a:lnSpc>
              <a:spcBef>
                <a:spcPts val="0"/>
              </a:spcBef>
              <a:spcAft>
                <a:spcPts val="0"/>
              </a:spcAft>
              <a:buClr>
                <a:srgbClr val="000000"/>
              </a:buClr>
              <a:buSzPts val="3600"/>
              <a:buFont typeface="Fira Sans Condensed Medium" panose="020B0603050000020004"/>
              <a:buNone/>
              <a:defRPr sz="3600">
                <a:solidFill>
                  <a:srgbClr val="000000"/>
                </a:solidFill>
                <a:latin typeface="Fira Sans Condensed Medium" panose="020B0603050000020004"/>
                <a:ea typeface="Fira Sans Condensed Medium" panose="020B0603050000020004"/>
                <a:cs typeface="Fira Sans Condensed Medium" panose="020B0603050000020004"/>
                <a:sym typeface="Fira Sans Condensed Medium" panose="020B0603050000020004"/>
              </a:defRPr>
            </a:lvl5pPr>
            <a:lvl6pPr lvl="5" algn="ctr" rtl="0">
              <a:lnSpc>
                <a:spcPct val="100000"/>
              </a:lnSpc>
              <a:spcBef>
                <a:spcPts val="0"/>
              </a:spcBef>
              <a:spcAft>
                <a:spcPts val="0"/>
              </a:spcAft>
              <a:buClr>
                <a:srgbClr val="000000"/>
              </a:buClr>
              <a:buSzPts val="3600"/>
              <a:buFont typeface="Fira Sans Condensed Medium" panose="020B0603050000020004"/>
              <a:buNone/>
              <a:defRPr sz="3600">
                <a:solidFill>
                  <a:srgbClr val="000000"/>
                </a:solidFill>
                <a:latin typeface="Fira Sans Condensed Medium" panose="020B0603050000020004"/>
                <a:ea typeface="Fira Sans Condensed Medium" panose="020B0603050000020004"/>
                <a:cs typeface="Fira Sans Condensed Medium" panose="020B0603050000020004"/>
                <a:sym typeface="Fira Sans Condensed Medium" panose="020B0603050000020004"/>
              </a:defRPr>
            </a:lvl6pPr>
            <a:lvl7pPr lvl="6" algn="ctr" rtl="0">
              <a:lnSpc>
                <a:spcPct val="100000"/>
              </a:lnSpc>
              <a:spcBef>
                <a:spcPts val="0"/>
              </a:spcBef>
              <a:spcAft>
                <a:spcPts val="0"/>
              </a:spcAft>
              <a:buClr>
                <a:srgbClr val="000000"/>
              </a:buClr>
              <a:buSzPts val="3600"/>
              <a:buFont typeface="Fira Sans Condensed Medium" panose="020B0603050000020004"/>
              <a:buNone/>
              <a:defRPr sz="3600">
                <a:solidFill>
                  <a:srgbClr val="000000"/>
                </a:solidFill>
                <a:latin typeface="Fira Sans Condensed Medium" panose="020B0603050000020004"/>
                <a:ea typeface="Fira Sans Condensed Medium" panose="020B0603050000020004"/>
                <a:cs typeface="Fira Sans Condensed Medium" panose="020B0603050000020004"/>
                <a:sym typeface="Fira Sans Condensed Medium" panose="020B0603050000020004"/>
              </a:defRPr>
            </a:lvl7pPr>
            <a:lvl8pPr lvl="7" algn="ctr" rtl="0">
              <a:lnSpc>
                <a:spcPct val="100000"/>
              </a:lnSpc>
              <a:spcBef>
                <a:spcPts val="0"/>
              </a:spcBef>
              <a:spcAft>
                <a:spcPts val="0"/>
              </a:spcAft>
              <a:buClr>
                <a:srgbClr val="000000"/>
              </a:buClr>
              <a:buSzPts val="3600"/>
              <a:buFont typeface="Fira Sans Condensed Medium" panose="020B0603050000020004"/>
              <a:buNone/>
              <a:defRPr sz="3600">
                <a:solidFill>
                  <a:srgbClr val="000000"/>
                </a:solidFill>
                <a:latin typeface="Fira Sans Condensed Medium" panose="020B0603050000020004"/>
                <a:ea typeface="Fira Sans Condensed Medium" panose="020B0603050000020004"/>
                <a:cs typeface="Fira Sans Condensed Medium" panose="020B0603050000020004"/>
                <a:sym typeface="Fira Sans Condensed Medium" panose="020B0603050000020004"/>
              </a:defRPr>
            </a:lvl8pPr>
            <a:lvl9pPr lvl="8" algn="ctr" rtl="0">
              <a:lnSpc>
                <a:spcPct val="100000"/>
              </a:lnSpc>
              <a:spcBef>
                <a:spcPts val="0"/>
              </a:spcBef>
              <a:spcAft>
                <a:spcPts val="0"/>
              </a:spcAft>
              <a:buClr>
                <a:srgbClr val="000000"/>
              </a:buClr>
              <a:buSzPts val="3600"/>
              <a:buFont typeface="Fira Sans Condensed Medium" panose="020B0603050000020004"/>
              <a:buNone/>
              <a:defRPr sz="3600">
                <a:solidFill>
                  <a:srgbClr val="000000"/>
                </a:solidFill>
                <a:latin typeface="Fira Sans Condensed Medium" panose="020B0603050000020004"/>
                <a:ea typeface="Fira Sans Condensed Medium" panose="020B0603050000020004"/>
                <a:cs typeface="Fira Sans Condensed Medium" panose="020B0603050000020004"/>
                <a:sym typeface="Fira Sans Condensed Medium" panose="020B0603050000020004"/>
              </a:defRPr>
            </a:lvl9pPr>
          </a:lstStyle>
          <a:p/>
        </p:txBody>
      </p:sp>
      <p:sp>
        <p:nvSpPr>
          <p:cNvPr id="202" name="Google Shape;202;g2df2c35899b_0_633"/>
          <p:cNvSpPr txBox="1"/>
          <p:nvPr>
            <p:ph type="subTitle" idx="3"/>
          </p:nvPr>
        </p:nvSpPr>
        <p:spPr>
          <a:xfrm>
            <a:off x="10900332" y="3368186"/>
            <a:ext cx="5475000" cy="2224800"/>
          </a:xfrm>
          <a:prstGeom prst="rect">
            <a:avLst/>
          </a:prstGeom>
          <a:noFill/>
          <a:ln>
            <a:noFill/>
          </a:ln>
        </p:spPr>
        <p:txBody>
          <a:bodyPr spcFirstLastPara="1" wrap="square" lIns="182850" tIns="182850" rIns="182850" bIns="182850" anchor="t" anchorCtr="0">
            <a:noAutofit/>
          </a:bodyPr>
          <a:lstStyle>
            <a:lvl1pPr lvl="0" algn="r" rtl="0">
              <a:lnSpc>
                <a:spcPct val="100000"/>
              </a:lnSpc>
              <a:spcBef>
                <a:spcPts val="0"/>
              </a:spcBef>
              <a:spcAft>
                <a:spcPts val="0"/>
              </a:spcAft>
              <a:buClr>
                <a:srgbClr val="000000"/>
              </a:buClr>
              <a:buSzPts val="2000"/>
              <a:buNone/>
              <a:defRPr sz="2800"/>
            </a:lvl1pPr>
            <a:lvl2pPr lvl="1" algn="ctr" rtl="0">
              <a:lnSpc>
                <a:spcPct val="100000"/>
              </a:lnSpc>
              <a:spcBef>
                <a:spcPts val="0"/>
              </a:spcBef>
              <a:spcAft>
                <a:spcPts val="0"/>
              </a:spcAft>
              <a:buClr>
                <a:srgbClr val="000000"/>
              </a:buClr>
              <a:buSzPts val="2000"/>
              <a:buNone/>
              <a:defRPr sz="2000">
                <a:solidFill>
                  <a:srgbClr val="000000"/>
                </a:solidFill>
              </a:defRPr>
            </a:lvl2pPr>
            <a:lvl3pPr lvl="2" algn="ctr" rtl="0">
              <a:lnSpc>
                <a:spcPct val="100000"/>
              </a:lnSpc>
              <a:spcBef>
                <a:spcPts val="0"/>
              </a:spcBef>
              <a:spcAft>
                <a:spcPts val="0"/>
              </a:spcAft>
              <a:buClr>
                <a:srgbClr val="000000"/>
              </a:buClr>
              <a:buSzPts val="2000"/>
              <a:buNone/>
              <a:defRPr sz="2000">
                <a:solidFill>
                  <a:srgbClr val="000000"/>
                </a:solidFill>
              </a:defRPr>
            </a:lvl3pPr>
            <a:lvl4pPr lvl="3" algn="ctr" rtl="0">
              <a:lnSpc>
                <a:spcPct val="100000"/>
              </a:lnSpc>
              <a:spcBef>
                <a:spcPts val="0"/>
              </a:spcBef>
              <a:spcAft>
                <a:spcPts val="0"/>
              </a:spcAft>
              <a:buClr>
                <a:srgbClr val="000000"/>
              </a:buClr>
              <a:buSzPts val="2000"/>
              <a:buNone/>
              <a:defRPr sz="2000">
                <a:solidFill>
                  <a:srgbClr val="000000"/>
                </a:solidFill>
              </a:defRPr>
            </a:lvl4pPr>
            <a:lvl5pPr lvl="4" algn="ctr" rtl="0">
              <a:lnSpc>
                <a:spcPct val="100000"/>
              </a:lnSpc>
              <a:spcBef>
                <a:spcPts val="0"/>
              </a:spcBef>
              <a:spcAft>
                <a:spcPts val="0"/>
              </a:spcAft>
              <a:buClr>
                <a:srgbClr val="000000"/>
              </a:buClr>
              <a:buSzPts val="2000"/>
              <a:buNone/>
              <a:defRPr sz="2000">
                <a:solidFill>
                  <a:srgbClr val="000000"/>
                </a:solidFill>
              </a:defRPr>
            </a:lvl5pPr>
            <a:lvl6pPr lvl="5" algn="ctr" rtl="0">
              <a:lnSpc>
                <a:spcPct val="100000"/>
              </a:lnSpc>
              <a:spcBef>
                <a:spcPts val="0"/>
              </a:spcBef>
              <a:spcAft>
                <a:spcPts val="0"/>
              </a:spcAft>
              <a:buClr>
                <a:srgbClr val="000000"/>
              </a:buClr>
              <a:buSzPts val="2000"/>
              <a:buNone/>
              <a:defRPr sz="2000">
                <a:solidFill>
                  <a:srgbClr val="000000"/>
                </a:solidFill>
              </a:defRPr>
            </a:lvl6pPr>
            <a:lvl7pPr lvl="6" algn="ctr" rtl="0">
              <a:lnSpc>
                <a:spcPct val="100000"/>
              </a:lnSpc>
              <a:spcBef>
                <a:spcPts val="0"/>
              </a:spcBef>
              <a:spcAft>
                <a:spcPts val="0"/>
              </a:spcAft>
              <a:buClr>
                <a:srgbClr val="000000"/>
              </a:buClr>
              <a:buSzPts val="2000"/>
              <a:buNone/>
              <a:defRPr sz="2000">
                <a:solidFill>
                  <a:srgbClr val="000000"/>
                </a:solidFill>
              </a:defRPr>
            </a:lvl7pPr>
            <a:lvl8pPr lvl="7" algn="ctr" rtl="0">
              <a:lnSpc>
                <a:spcPct val="100000"/>
              </a:lnSpc>
              <a:spcBef>
                <a:spcPts val="0"/>
              </a:spcBef>
              <a:spcAft>
                <a:spcPts val="0"/>
              </a:spcAft>
              <a:buClr>
                <a:srgbClr val="000000"/>
              </a:buClr>
              <a:buSzPts val="2000"/>
              <a:buNone/>
              <a:defRPr sz="2000">
                <a:solidFill>
                  <a:srgbClr val="000000"/>
                </a:solidFill>
              </a:defRPr>
            </a:lvl8pPr>
            <a:lvl9pPr lvl="8" algn="ctr" rtl="0">
              <a:lnSpc>
                <a:spcPct val="100000"/>
              </a:lnSpc>
              <a:spcBef>
                <a:spcPts val="0"/>
              </a:spcBef>
              <a:spcAft>
                <a:spcPts val="0"/>
              </a:spcAft>
              <a:buClr>
                <a:srgbClr val="000000"/>
              </a:buClr>
              <a:buSzPts val="2000"/>
              <a:buNone/>
              <a:defRPr sz="2000">
                <a:solidFill>
                  <a:srgbClr val="000000"/>
                </a:solidFill>
              </a:defRPr>
            </a:lvl9pPr>
          </a:lstStyle>
          <a:p/>
        </p:txBody>
      </p:sp>
      <p:sp>
        <p:nvSpPr>
          <p:cNvPr id="203" name="Google Shape;203;g2df2c35899b_0_633"/>
          <p:cNvSpPr txBox="1"/>
          <p:nvPr>
            <p:ph type="ctrTitle" idx="4"/>
          </p:nvPr>
        </p:nvSpPr>
        <p:spPr>
          <a:xfrm>
            <a:off x="1237650" y="823350"/>
            <a:ext cx="9236400" cy="1155600"/>
          </a:xfrm>
          <a:prstGeom prst="rect">
            <a:avLst/>
          </a:prstGeom>
          <a:noFill/>
          <a:ln>
            <a:noFill/>
          </a:ln>
        </p:spPr>
        <p:txBody>
          <a:bodyPr spcFirstLastPara="1" wrap="square" lIns="182850" tIns="182850" rIns="182850" bIns="182850" anchor="b" anchorCtr="0">
            <a:noAutofit/>
          </a:bodyPr>
          <a:lstStyle>
            <a:lvl1pPr lvl="0" algn="l" rtl="0">
              <a:lnSpc>
                <a:spcPct val="100000"/>
              </a:lnSpc>
              <a:spcBef>
                <a:spcPts val="0"/>
              </a:spcBef>
              <a:spcAft>
                <a:spcPts val="0"/>
              </a:spcAft>
              <a:buClr>
                <a:srgbClr val="000000"/>
              </a:buClr>
              <a:buSzPts val="7200"/>
              <a:buNone/>
              <a:defRPr sz="6000"/>
            </a:lvl1pPr>
            <a:lvl2pPr lvl="1" algn="ctr" rtl="0">
              <a:lnSpc>
                <a:spcPct val="100000"/>
              </a:lnSpc>
              <a:spcBef>
                <a:spcPts val="0"/>
              </a:spcBef>
              <a:spcAft>
                <a:spcPts val="0"/>
              </a:spcAft>
              <a:buClr>
                <a:srgbClr val="D9D9D9"/>
              </a:buClr>
              <a:buSzPts val="3600"/>
              <a:buNone/>
              <a:defRPr sz="3600">
                <a:solidFill>
                  <a:srgbClr val="D9D9D9"/>
                </a:solidFill>
              </a:defRPr>
            </a:lvl2pPr>
            <a:lvl3pPr lvl="2" algn="ctr" rtl="0">
              <a:lnSpc>
                <a:spcPct val="100000"/>
              </a:lnSpc>
              <a:spcBef>
                <a:spcPts val="0"/>
              </a:spcBef>
              <a:spcAft>
                <a:spcPts val="0"/>
              </a:spcAft>
              <a:buClr>
                <a:srgbClr val="D9D9D9"/>
              </a:buClr>
              <a:buSzPts val="3600"/>
              <a:buNone/>
              <a:defRPr sz="3600">
                <a:solidFill>
                  <a:srgbClr val="D9D9D9"/>
                </a:solidFill>
              </a:defRPr>
            </a:lvl3pPr>
            <a:lvl4pPr lvl="3" algn="ctr" rtl="0">
              <a:lnSpc>
                <a:spcPct val="100000"/>
              </a:lnSpc>
              <a:spcBef>
                <a:spcPts val="0"/>
              </a:spcBef>
              <a:spcAft>
                <a:spcPts val="0"/>
              </a:spcAft>
              <a:buClr>
                <a:srgbClr val="D9D9D9"/>
              </a:buClr>
              <a:buSzPts val="3600"/>
              <a:buNone/>
              <a:defRPr sz="3600">
                <a:solidFill>
                  <a:srgbClr val="D9D9D9"/>
                </a:solidFill>
              </a:defRPr>
            </a:lvl4pPr>
            <a:lvl5pPr lvl="4" algn="ctr" rtl="0">
              <a:lnSpc>
                <a:spcPct val="100000"/>
              </a:lnSpc>
              <a:spcBef>
                <a:spcPts val="0"/>
              </a:spcBef>
              <a:spcAft>
                <a:spcPts val="0"/>
              </a:spcAft>
              <a:buClr>
                <a:srgbClr val="D9D9D9"/>
              </a:buClr>
              <a:buSzPts val="3600"/>
              <a:buNone/>
              <a:defRPr sz="3600">
                <a:solidFill>
                  <a:srgbClr val="D9D9D9"/>
                </a:solidFill>
              </a:defRPr>
            </a:lvl5pPr>
            <a:lvl6pPr lvl="5" algn="ctr" rtl="0">
              <a:lnSpc>
                <a:spcPct val="100000"/>
              </a:lnSpc>
              <a:spcBef>
                <a:spcPts val="0"/>
              </a:spcBef>
              <a:spcAft>
                <a:spcPts val="0"/>
              </a:spcAft>
              <a:buClr>
                <a:srgbClr val="D9D9D9"/>
              </a:buClr>
              <a:buSzPts val="3600"/>
              <a:buNone/>
              <a:defRPr sz="3600">
                <a:solidFill>
                  <a:srgbClr val="D9D9D9"/>
                </a:solidFill>
              </a:defRPr>
            </a:lvl6pPr>
            <a:lvl7pPr lvl="6" algn="ctr" rtl="0">
              <a:lnSpc>
                <a:spcPct val="100000"/>
              </a:lnSpc>
              <a:spcBef>
                <a:spcPts val="0"/>
              </a:spcBef>
              <a:spcAft>
                <a:spcPts val="0"/>
              </a:spcAft>
              <a:buClr>
                <a:srgbClr val="D9D9D9"/>
              </a:buClr>
              <a:buSzPts val="3600"/>
              <a:buNone/>
              <a:defRPr sz="3600">
                <a:solidFill>
                  <a:srgbClr val="D9D9D9"/>
                </a:solidFill>
              </a:defRPr>
            </a:lvl7pPr>
            <a:lvl8pPr lvl="7" algn="ctr" rtl="0">
              <a:lnSpc>
                <a:spcPct val="100000"/>
              </a:lnSpc>
              <a:spcBef>
                <a:spcPts val="0"/>
              </a:spcBef>
              <a:spcAft>
                <a:spcPts val="0"/>
              </a:spcAft>
              <a:buClr>
                <a:srgbClr val="D9D9D9"/>
              </a:buClr>
              <a:buSzPts val="3600"/>
              <a:buNone/>
              <a:defRPr sz="3600">
                <a:solidFill>
                  <a:srgbClr val="D9D9D9"/>
                </a:solidFill>
              </a:defRPr>
            </a:lvl8pPr>
            <a:lvl9pPr lvl="8" algn="ctr" rtl="0">
              <a:lnSpc>
                <a:spcPct val="100000"/>
              </a:lnSpc>
              <a:spcBef>
                <a:spcPts val="0"/>
              </a:spcBef>
              <a:spcAft>
                <a:spcPts val="0"/>
              </a:spcAft>
              <a:buClr>
                <a:srgbClr val="D9D9D9"/>
              </a:buClr>
              <a:buSzPts val="3600"/>
              <a:buNone/>
              <a:defRPr sz="3600">
                <a:solidFill>
                  <a:srgbClr val="D9D9D9"/>
                </a:solidFill>
              </a:defRPr>
            </a:lvl9pPr>
          </a:lstStyle>
          <a:p/>
        </p:txBody>
      </p:sp>
      <p:sp>
        <p:nvSpPr>
          <p:cNvPr id="204" name="Google Shape;204;g2df2c35899b_0_633"/>
          <p:cNvSpPr/>
          <p:nvPr/>
        </p:nvSpPr>
        <p:spPr>
          <a:xfrm>
            <a:off x="14262776" y="730700"/>
            <a:ext cx="334300" cy="33430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panose="020B0604020202020204"/>
              <a:buNone/>
            </a:pPr>
            <a:endParaRPr sz="28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05" name="Google Shape;205;g2df2c35899b_0_633"/>
          <p:cNvSpPr/>
          <p:nvPr/>
        </p:nvSpPr>
        <p:spPr>
          <a:xfrm>
            <a:off x="16806376" y="436750"/>
            <a:ext cx="217300" cy="21730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panose="020B0604020202020204"/>
              <a:buNone/>
            </a:pPr>
            <a:endParaRPr sz="28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06" name="Google Shape;206;g2df2c35899b_0_633"/>
          <p:cNvSpPr/>
          <p:nvPr/>
        </p:nvSpPr>
        <p:spPr>
          <a:xfrm>
            <a:off x="15553576" y="725150"/>
            <a:ext cx="104950" cy="10490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panose="020B0604020202020204"/>
              <a:buNone/>
            </a:pPr>
            <a:endParaRPr sz="28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07" name="Google Shape;207;g2df2c35899b_0_633"/>
          <p:cNvSpPr/>
          <p:nvPr/>
        </p:nvSpPr>
        <p:spPr>
          <a:xfrm>
            <a:off x="17078876" y="1081900"/>
            <a:ext cx="328700" cy="32870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panose="020B0604020202020204"/>
              <a:buNone/>
            </a:pPr>
            <a:endParaRPr sz="28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nvGrpSpPr>
          <p:cNvPr id="208" name="Google Shape;208;g2df2c35899b_0_633"/>
          <p:cNvGrpSpPr/>
          <p:nvPr/>
        </p:nvGrpSpPr>
        <p:grpSpPr>
          <a:xfrm>
            <a:off x="13252268" y="-329124"/>
            <a:ext cx="242344" cy="1520990"/>
            <a:chOff x="5245196" y="3136513"/>
            <a:chExt cx="121172" cy="760495"/>
          </a:xfrm>
        </p:grpSpPr>
        <p:sp>
          <p:nvSpPr>
            <p:cNvPr id="209" name="Google Shape;209;g2df2c35899b_0_633"/>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panose="020B0604020202020204"/>
                <a:buNone/>
              </a:pPr>
              <a:endParaRPr sz="28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10" name="Google Shape;210;g2df2c35899b_0_633"/>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panose="020B0604020202020204"/>
                <a:buNone/>
              </a:pPr>
              <a:endParaRPr sz="28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sp>
        <p:nvSpPr>
          <p:cNvPr id="211" name="Google Shape;211;g2df2c35899b_0_633"/>
          <p:cNvSpPr/>
          <p:nvPr/>
        </p:nvSpPr>
        <p:spPr>
          <a:xfrm>
            <a:off x="636426" y="8837800"/>
            <a:ext cx="217300" cy="21730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panose="020B0604020202020204"/>
              <a:buNone/>
            </a:pPr>
            <a:endParaRPr sz="28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12" name="Google Shape;212;g2df2c35899b_0_633"/>
          <p:cNvSpPr/>
          <p:nvPr/>
        </p:nvSpPr>
        <p:spPr>
          <a:xfrm>
            <a:off x="908926" y="9482950"/>
            <a:ext cx="328700" cy="32870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panose="020B0604020202020204"/>
              <a:buNone/>
            </a:pPr>
            <a:endParaRPr sz="28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213" name="Shape 213"/>
        <p:cNvGrpSpPr/>
        <p:nvPr/>
      </p:nvGrpSpPr>
      <p:grpSpPr>
        <a:xfrm>
          <a:off x="0" y="0"/>
          <a:ext cx="0" cy="0"/>
          <a:chOff x="0" y="0"/>
          <a:chExt cx="0" cy="0"/>
        </a:xfrm>
      </p:grpSpPr>
      <p:sp>
        <p:nvSpPr>
          <p:cNvPr id="214" name="Google Shape;214;g2df2c35899b_0_648"/>
          <p:cNvSpPr txBox="1"/>
          <p:nvPr>
            <p:ph type="title"/>
          </p:nvPr>
        </p:nvSpPr>
        <p:spPr>
          <a:xfrm>
            <a:off x="4074000" y="2992800"/>
            <a:ext cx="10140000" cy="4301400"/>
          </a:xfrm>
          <a:prstGeom prst="rect">
            <a:avLst/>
          </a:prstGeom>
          <a:noFill/>
          <a:ln>
            <a:noFill/>
          </a:ln>
        </p:spPr>
        <p:txBody>
          <a:bodyPr spcFirstLastPara="1" wrap="square" lIns="182850" tIns="182850" rIns="182850" bIns="182850" anchor="ctr" anchorCtr="0">
            <a:noAutofit/>
          </a:bodyPr>
          <a:lstStyle>
            <a:lvl1pPr lvl="0" algn="ctr" rtl="0">
              <a:lnSpc>
                <a:spcPct val="100000"/>
              </a:lnSpc>
              <a:spcBef>
                <a:spcPts val="0"/>
              </a:spcBef>
              <a:spcAft>
                <a:spcPts val="0"/>
              </a:spcAft>
              <a:buSzPts val="9600"/>
              <a:buNone/>
              <a:defRPr sz="14400"/>
            </a:lvl1pPr>
            <a:lvl2pPr lvl="1" algn="l" rtl="0">
              <a:lnSpc>
                <a:spcPct val="100000"/>
              </a:lnSpc>
              <a:spcBef>
                <a:spcPts val="0"/>
              </a:spcBef>
              <a:spcAft>
                <a:spcPts val="0"/>
              </a:spcAft>
              <a:buSzPts val="9600"/>
              <a:buNone/>
              <a:defRPr sz="9600"/>
            </a:lvl2pPr>
            <a:lvl3pPr lvl="2" algn="l" rtl="0">
              <a:lnSpc>
                <a:spcPct val="100000"/>
              </a:lnSpc>
              <a:spcBef>
                <a:spcPts val="0"/>
              </a:spcBef>
              <a:spcAft>
                <a:spcPts val="0"/>
              </a:spcAft>
              <a:buSzPts val="9600"/>
              <a:buNone/>
              <a:defRPr sz="9600"/>
            </a:lvl3pPr>
            <a:lvl4pPr lvl="3" algn="l" rtl="0">
              <a:lnSpc>
                <a:spcPct val="100000"/>
              </a:lnSpc>
              <a:spcBef>
                <a:spcPts val="0"/>
              </a:spcBef>
              <a:spcAft>
                <a:spcPts val="0"/>
              </a:spcAft>
              <a:buSzPts val="9600"/>
              <a:buNone/>
              <a:defRPr sz="9600"/>
            </a:lvl4pPr>
            <a:lvl5pPr lvl="4" algn="l" rtl="0">
              <a:lnSpc>
                <a:spcPct val="100000"/>
              </a:lnSpc>
              <a:spcBef>
                <a:spcPts val="0"/>
              </a:spcBef>
              <a:spcAft>
                <a:spcPts val="0"/>
              </a:spcAft>
              <a:buSzPts val="9600"/>
              <a:buNone/>
              <a:defRPr sz="9600"/>
            </a:lvl5pPr>
            <a:lvl6pPr lvl="5" algn="l" rtl="0">
              <a:lnSpc>
                <a:spcPct val="100000"/>
              </a:lnSpc>
              <a:spcBef>
                <a:spcPts val="0"/>
              </a:spcBef>
              <a:spcAft>
                <a:spcPts val="0"/>
              </a:spcAft>
              <a:buSzPts val="9600"/>
              <a:buNone/>
              <a:defRPr sz="9600"/>
            </a:lvl6pPr>
            <a:lvl7pPr lvl="6" algn="l" rtl="0">
              <a:lnSpc>
                <a:spcPct val="100000"/>
              </a:lnSpc>
              <a:spcBef>
                <a:spcPts val="0"/>
              </a:spcBef>
              <a:spcAft>
                <a:spcPts val="0"/>
              </a:spcAft>
              <a:buSzPts val="9600"/>
              <a:buNone/>
              <a:defRPr sz="9600"/>
            </a:lvl7pPr>
            <a:lvl8pPr lvl="7" algn="l" rtl="0">
              <a:lnSpc>
                <a:spcPct val="100000"/>
              </a:lnSpc>
              <a:spcBef>
                <a:spcPts val="0"/>
              </a:spcBef>
              <a:spcAft>
                <a:spcPts val="0"/>
              </a:spcAft>
              <a:buSzPts val="9600"/>
              <a:buNone/>
              <a:defRPr sz="9600"/>
            </a:lvl8pPr>
            <a:lvl9pPr lvl="8" algn="l" rtl="0">
              <a:lnSpc>
                <a:spcPct val="100000"/>
              </a:lnSpc>
              <a:spcBef>
                <a:spcPts val="0"/>
              </a:spcBef>
              <a:spcAft>
                <a:spcPts val="0"/>
              </a:spcAft>
              <a:buSzPts val="9600"/>
              <a:buNone/>
              <a:defRPr sz="9600"/>
            </a:lvl9pPr>
          </a:lstStyle>
          <a:p/>
        </p:txBody>
      </p:sp>
      <p:sp>
        <p:nvSpPr>
          <p:cNvPr id="215" name="Google Shape;215;g2df2c35899b_0_648"/>
          <p:cNvSpPr/>
          <p:nvPr/>
        </p:nvSpPr>
        <p:spPr>
          <a:xfrm>
            <a:off x="2120912" y="2317276"/>
            <a:ext cx="242396" cy="242868"/>
          </a:xfrm>
          <a:custGeom>
            <a:avLst/>
            <a:gdLst/>
            <a:ahLst/>
            <a:cxnLst/>
            <a:rect l="l" t="t" r="r" b="b"/>
            <a:pathLst>
              <a:path w="4625" h="4634" extrusionOk="0">
                <a:moveTo>
                  <a:pt x="1" y="0"/>
                </a:moveTo>
                <a:lnTo>
                  <a:pt x="1" y="4633"/>
                </a:lnTo>
                <a:lnTo>
                  <a:pt x="4625" y="4633"/>
                </a:lnTo>
                <a:lnTo>
                  <a:pt x="4625" y="0"/>
                </a:lnTo>
                <a:close/>
              </a:path>
            </a:pathLst>
          </a:custGeom>
          <a:solidFill>
            <a:srgbClr val="E898AC"/>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panose="020B0604020202020204"/>
              <a:buNone/>
            </a:pPr>
            <a:endParaRPr sz="28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16" name="Google Shape;216;g2df2c35899b_0_648"/>
          <p:cNvSpPr/>
          <p:nvPr/>
        </p:nvSpPr>
        <p:spPr>
          <a:xfrm>
            <a:off x="15599480" y="1832118"/>
            <a:ext cx="242868" cy="242868"/>
          </a:xfrm>
          <a:custGeom>
            <a:avLst/>
            <a:gdLst/>
            <a:ahLst/>
            <a:cxnLst/>
            <a:rect l="l" t="t" r="r" b="b"/>
            <a:pathLst>
              <a:path w="4634" h="4634" extrusionOk="0">
                <a:moveTo>
                  <a:pt x="0" y="1"/>
                </a:moveTo>
                <a:lnTo>
                  <a:pt x="0" y="4634"/>
                </a:lnTo>
                <a:lnTo>
                  <a:pt x="4633" y="4634"/>
                </a:lnTo>
                <a:lnTo>
                  <a:pt x="4633" y="1"/>
                </a:lnTo>
                <a:close/>
              </a:path>
            </a:pathLst>
          </a:custGeom>
          <a:solidFill>
            <a:srgbClr val="E898AC"/>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panose="020B0604020202020204"/>
              <a:buNone/>
            </a:pPr>
            <a:endParaRPr sz="28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17" name="Google Shape;217;g2df2c35899b_0_648"/>
          <p:cNvSpPr/>
          <p:nvPr/>
        </p:nvSpPr>
        <p:spPr>
          <a:xfrm>
            <a:off x="10515866" y="4904810"/>
            <a:ext cx="115197" cy="115197"/>
          </a:xfrm>
          <a:custGeom>
            <a:avLst/>
            <a:gdLst/>
            <a:ahLst/>
            <a:cxnLst/>
            <a:rect l="l" t="t" r="r" b="b"/>
            <a:pathLst>
              <a:path w="2198" h="2198" fill="none" extrusionOk="0">
                <a:moveTo>
                  <a:pt x="1" y="1"/>
                </a:moveTo>
                <a:lnTo>
                  <a:pt x="2198" y="1"/>
                </a:lnTo>
                <a:lnTo>
                  <a:pt x="2198" y="2198"/>
                </a:lnTo>
                <a:lnTo>
                  <a:pt x="1" y="2198"/>
                </a:lnTo>
                <a:close/>
              </a:path>
            </a:pathLst>
          </a:custGeom>
          <a:noFill/>
          <a:ln w="9525" cap="flat" cmpd="sng">
            <a:solidFill>
              <a:srgbClr val="E898AC"/>
            </a:solidFill>
            <a:prstDash val="solid"/>
            <a:miter lim="9192"/>
            <a:headEnd type="none" w="sm" len="sm"/>
            <a:tailEnd type="none" w="sm" len="sm"/>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panose="020B0604020202020204"/>
              <a:buNone/>
            </a:pPr>
            <a:endParaRPr sz="28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18" name="Google Shape;218;g2df2c35899b_0_648"/>
          <p:cNvSpPr/>
          <p:nvPr/>
        </p:nvSpPr>
        <p:spPr>
          <a:xfrm>
            <a:off x="551338" y="3114118"/>
            <a:ext cx="115669" cy="115197"/>
          </a:xfrm>
          <a:custGeom>
            <a:avLst/>
            <a:gdLst/>
            <a:ahLst/>
            <a:cxnLst/>
            <a:rect l="l" t="t" r="r" b="b"/>
            <a:pathLst>
              <a:path w="2207" h="2198" fill="none" extrusionOk="0">
                <a:moveTo>
                  <a:pt x="0" y="0"/>
                </a:moveTo>
                <a:lnTo>
                  <a:pt x="2207" y="0"/>
                </a:lnTo>
                <a:lnTo>
                  <a:pt x="2207" y="2197"/>
                </a:lnTo>
                <a:lnTo>
                  <a:pt x="0" y="2197"/>
                </a:lnTo>
                <a:close/>
              </a:path>
            </a:pathLst>
          </a:custGeom>
          <a:noFill/>
          <a:ln w="9525" cap="flat" cmpd="sng">
            <a:solidFill>
              <a:srgbClr val="00CFCC"/>
            </a:solidFill>
            <a:prstDash val="solid"/>
            <a:miter lim="9192"/>
            <a:headEnd type="none" w="sm" len="sm"/>
            <a:tailEnd type="none" w="sm" len="sm"/>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panose="020B0604020202020204"/>
              <a:buNone/>
            </a:pPr>
            <a:endParaRPr sz="28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19" name="Google Shape;219;g2df2c35899b_0_648"/>
          <p:cNvSpPr/>
          <p:nvPr/>
        </p:nvSpPr>
        <p:spPr>
          <a:xfrm>
            <a:off x="4615764" y="6004772"/>
            <a:ext cx="208173" cy="208644"/>
          </a:xfrm>
          <a:custGeom>
            <a:avLst/>
            <a:gdLst/>
            <a:ahLst/>
            <a:cxnLst/>
            <a:rect l="l" t="t" r="r" b="b"/>
            <a:pathLst>
              <a:path w="3972" h="3981" fill="none" extrusionOk="0">
                <a:moveTo>
                  <a:pt x="1" y="1"/>
                </a:moveTo>
                <a:lnTo>
                  <a:pt x="3972" y="1"/>
                </a:lnTo>
                <a:lnTo>
                  <a:pt x="3972" y="3981"/>
                </a:lnTo>
                <a:lnTo>
                  <a:pt x="1" y="3981"/>
                </a:lnTo>
                <a:close/>
              </a:path>
            </a:pathLst>
          </a:custGeom>
          <a:noFill/>
          <a:ln w="9525" cap="flat" cmpd="sng">
            <a:solidFill>
              <a:srgbClr val="00CFCC"/>
            </a:solidFill>
            <a:prstDash val="solid"/>
            <a:miter lim="9192"/>
            <a:headEnd type="none" w="sm" len="sm"/>
            <a:tailEnd type="none" w="sm" len="sm"/>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panose="020B0604020202020204"/>
              <a:buNone/>
            </a:pPr>
            <a:endParaRPr sz="28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20" name="Google Shape;220;g2df2c35899b_0_648"/>
          <p:cNvSpPr/>
          <p:nvPr/>
        </p:nvSpPr>
        <p:spPr>
          <a:xfrm>
            <a:off x="16527346" y="5907362"/>
            <a:ext cx="208173" cy="208644"/>
          </a:xfrm>
          <a:custGeom>
            <a:avLst/>
            <a:gdLst/>
            <a:ahLst/>
            <a:cxnLst/>
            <a:rect l="l" t="t" r="r" b="b"/>
            <a:pathLst>
              <a:path w="3972" h="3981" extrusionOk="0">
                <a:moveTo>
                  <a:pt x="0" y="1"/>
                </a:moveTo>
                <a:lnTo>
                  <a:pt x="0" y="3981"/>
                </a:lnTo>
                <a:lnTo>
                  <a:pt x="3972" y="3981"/>
                </a:lnTo>
                <a:lnTo>
                  <a:pt x="3972" y="1"/>
                </a:lnTo>
                <a:close/>
              </a:path>
            </a:pathLst>
          </a:custGeom>
          <a:solidFill>
            <a:srgbClr val="00CFCC"/>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panose="020B0604020202020204"/>
              <a:buNone/>
            </a:pPr>
            <a:endParaRPr sz="28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nvGrpSpPr>
          <p:cNvPr id="221" name="Google Shape;221;g2df2c35899b_0_648"/>
          <p:cNvGrpSpPr/>
          <p:nvPr/>
        </p:nvGrpSpPr>
        <p:grpSpPr>
          <a:xfrm>
            <a:off x="16527364" y="-868732"/>
            <a:ext cx="377771" cy="2363063"/>
            <a:chOff x="2877432" y="975334"/>
            <a:chExt cx="188886" cy="1181532"/>
          </a:xfrm>
        </p:grpSpPr>
        <p:sp>
          <p:nvSpPr>
            <p:cNvPr id="222" name="Google Shape;222;g2df2c35899b_0_648"/>
            <p:cNvSpPr/>
            <p:nvPr/>
          </p:nvSpPr>
          <p:spPr>
            <a:xfrm>
              <a:off x="2877432" y="1968242"/>
              <a:ext cx="188886" cy="188624"/>
            </a:xfrm>
            <a:custGeom>
              <a:avLst/>
              <a:gdLst/>
              <a:ahLst/>
              <a:cxnLst/>
              <a:rect l="l" t="t" r="r" b="b"/>
              <a:pathLst>
                <a:path w="7208" h="7198" fill="none" extrusionOk="0">
                  <a:moveTo>
                    <a:pt x="1" y="0"/>
                  </a:moveTo>
                  <a:lnTo>
                    <a:pt x="7208" y="0"/>
                  </a:lnTo>
                  <a:lnTo>
                    <a:pt x="7208" y="7198"/>
                  </a:lnTo>
                  <a:lnTo>
                    <a:pt x="1" y="7198"/>
                  </a:lnTo>
                  <a:close/>
                </a:path>
              </a:pathLst>
            </a:custGeom>
            <a:noFill/>
            <a:ln w="9525" cap="flat" cmpd="sng">
              <a:solidFill>
                <a:srgbClr val="FF9973"/>
              </a:solidFill>
              <a:prstDash val="solid"/>
              <a:miter lim="9192"/>
              <a:headEnd type="none" w="sm" len="sm"/>
              <a:tailEnd type="none" w="sm" len="sm"/>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panose="020B0604020202020204"/>
                <a:buNone/>
              </a:pPr>
              <a:endParaRPr sz="28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23" name="Google Shape;223;g2df2c35899b_0_648"/>
            <p:cNvSpPr/>
            <p:nvPr/>
          </p:nvSpPr>
          <p:spPr>
            <a:xfrm>
              <a:off x="2905393" y="1452501"/>
              <a:ext cx="133226" cy="133252"/>
            </a:xfrm>
            <a:custGeom>
              <a:avLst/>
              <a:gdLst/>
              <a:ahLst/>
              <a:cxnLst/>
              <a:rect l="l" t="t" r="r" b="b"/>
              <a:pathLst>
                <a:path w="5084" h="5085" fill="none" extrusionOk="0">
                  <a:moveTo>
                    <a:pt x="0" y="1"/>
                  </a:moveTo>
                  <a:lnTo>
                    <a:pt x="5083" y="1"/>
                  </a:lnTo>
                  <a:lnTo>
                    <a:pt x="5083" y="5084"/>
                  </a:lnTo>
                  <a:lnTo>
                    <a:pt x="0" y="5084"/>
                  </a:lnTo>
                  <a:close/>
                </a:path>
              </a:pathLst>
            </a:custGeom>
            <a:noFill/>
            <a:ln w="9525" cap="flat" cmpd="sng">
              <a:solidFill>
                <a:srgbClr val="FF9973"/>
              </a:solidFill>
              <a:prstDash val="solid"/>
              <a:miter lim="9192"/>
              <a:headEnd type="none" w="sm" len="sm"/>
              <a:tailEnd type="none" w="sm" len="sm"/>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panose="020B0604020202020204"/>
                <a:buNone/>
              </a:pPr>
              <a:endParaRPr sz="28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24" name="Google Shape;224;g2df2c35899b_0_648"/>
            <p:cNvSpPr/>
            <p:nvPr/>
          </p:nvSpPr>
          <p:spPr>
            <a:xfrm>
              <a:off x="2931651" y="975334"/>
              <a:ext cx="80476" cy="80711"/>
            </a:xfrm>
            <a:custGeom>
              <a:avLst/>
              <a:gdLst/>
              <a:ahLst/>
              <a:cxnLst/>
              <a:rect l="l" t="t" r="r" b="b"/>
              <a:pathLst>
                <a:path w="3071" h="3080" fill="none" extrusionOk="0">
                  <a:moveTo>
                    <a:pt x="0" y="0"/>
                  </a:moveTo>
                  <a:lnTo>
                    <a:pt x="3070" y="0"/>
                  </a:lnTo>
                  <a:lnTo>
                    <a:pt x="3070" y="3080"/>
                  </a:lnTo>
                  <a:lnTo>
                    <a:pt x="0" y="3080"/>
                  </a:lnTo>
                  <a:close/>
                </a:path>
              </a:pathLst>
            </a:custGeom>
            <a:noFill/>
            <a:ln w="9525" cap="flat" cmpd="sng">
              <a:solidFill>
                <a:srgbClr val="FF9973"/>
              </a:solidFill>
              <a:prstDash val="solid"/>
              <a:miter lim="9192"/>
              <a:headEnd type="none" w="sm" len="sm"/>
              <a:tailEnd type="none" w="sm" len="sm"/>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panose="020B0604020202020204"/>
                <a:buNone/>
              </a:pPr>
              <a:endParaRPr sz="28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sp>
        <p:nvSpPr>
          <p:cNvPr id="225" name="Google Shape;225;g2df2c35899b_0_648"/>
          <p:cNvSpPr/>
          <p:nvPr/>
        </p:nvSpPr>
        <p:spPr>
          <a:xfrm>
            <a:off x="16971992" y="3229264"/>
            <a:ext cx="161004" cy="160951"/>
          </a:xfrm>
          <a:custGeom>
            <a:avLst/>
            <a:gdLst/>
            <a:ahLst/>
            <a:cxnLst/>
            <a:rect l="l" t="t" r="r" b="b"/>
            <a:pathLst>
              <a:path w="3072" h="3071" extrusionOk="0">
                <a:moveTo>
                  <a:pt x="1" y="0"/>
                </a:moveTo>
                <a:lnTo>
                  <a:pt x="1" y="3070"/>
                </a:lnTo>
                <a:lnTo>
                  <a:pt x="3071" y="3070"/>
                </a:lnTo>
                <a:lnTo>
                  <a:pt x="3071" y="0"/>
                </a:lnTo>
                <a:close/>
              </a:path>
            </a:pathLst>
          </a:custGeom>
          <a:solidFill>
            <a:srgbClr val="FF9973"/>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panose="020B0604020202020204"/>
              <a:buNone/>
            </a:pPr>
            <a:endParaRPr sz="28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26" name="Google Shape;226;g2df2c35899b_0_648"/>
          <p:cNvSpPr/>
          <p:nvPr/>
        </p:nvSpPr>
        <p:spPr>
          <a:xfrm>
            <a:off x="12586008" y="1671218"/>
            <a:ext cx="160951" cy="160951"/>
          </a:xfrm>
          <a:custGeom>
            <a:avLst/>
            <a:gdLst/>
            <a:ahLst/>
            <a:cxnLst/>
            <a:rect l="l" t="t" r="r" b="b"/>
            <a:pathLst>
              <a:path w="3071" h="3071" extrusionOk="0">
                <a:moveTo>
                  <a:pt x="1" y="1"/>
                </a:moveTo>
                <a:lnTo>
                  <a:pt x="1" y="3071"/>
                </a:lnTo>
                <a:lnTo>
                  <a:pt x="3071" y="3071"/>
                </a:lnTo>
                <a:lnTo>
                  <a:pt x="3071" y="1"/>
                </a:lnTo>
                <a:close/>
              </a:path>
            </a:pathLst>
          </a:custGeom>
          <a:solidFill>
            <a:srgbClr val="FF9973"/>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panose="020B0604020202020204"/>
              <a:buNone/>
            </a:pPr>
            <a:endParaRPr sz="28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27" name="Google Shape;227;g2df2c35899b_0_648"/>
          <p:cNvSpPr/>
          <p:nvPr/>
        </p:nvSpPr>
        <p:spPr>
          <a:xfrm>
            <a:off x="3557008" y="4313556"/>
            <a:ext cx="239985" cy="239933"/>
          </a:xfrm>
          <a:custGeom>
            <a:avLst/>
            <a:gdLst/>
            <a:ahLst/>
            <a:cxnLst/>
            <a:rect l="l" t="t" r="r" b="b"/>
            <a:pathLst>
              <a:path w="4579" h="4578" extrusionOk="0">
                <a:moveTo>
                  <a:pt x="1" y="0"/>
                </a:moveTo>
                <a:lnTo>
                  <a:pt x="1" y="4578"/>
                </a:lnTo>
                <a:lnTo>
                  <a:pt x="4578" y="4578"/>
                </a:lnTo>
                <a:lnTo>
                  <a:pt x="4578" y="0"/>
                </a:lnTo>
                <a:close/>
              </a:path>
            </a:pathLst>
          </a:custGeom>
          <a:solidFill>
            <a:srgbClr val="FF9973"/>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panose="020B0604020202020204"/>
              <a:buNone/>
            </a:pPr>
            <a:endParaRPr sz="28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nvGrpSpPr>
          <p:cNvPr id="228" name="Google Shape;228;g2df2c35899b_0_648"/>
          <p:cNvGrpSpPr/>
          <p:nvPr/>
        </p:nvGrpSpPr>
        <p:grpSpPr>
          <a:xfrm>
            <a:off x="6181492" y="-1067314"/>
            <a:ext cx="196118" cy="2295190"/>
            <a:chOff x="3347921" y="16006"/>
            <a:chExt cx="98059" cy="1147595"/>
          </a:xfrm>
        </p:grpSpPr>
        <p:sp>
          <p:nvSpPr>
            <p:cNvPr id="229" name="Google Shape;229;g2df2c35899b_0_648"/>
            <p:cNvSpPr/>
            <p:nvPr/>
          </p:nvSpPr>
          <p:spPr>
            <a:xfrm>
              <a:off x="3347921" y="1065280"/>
              <a:ext cx="98059" cy="98321"/>
            </a:xfrm>
            <a:custGeom>
              <a:avLst/>
              <a:gdLst/>
              <a:ahLst/>
              <a:cxnLst/>
              <a:rect l="l" t="t" r="r" b="b"/>
              <a:pathLst>
                <a:path w="3742" h="3752" fill="none" extrusionOk="0">
                  <a:moveTo>
                    <a:pt x="0" y="1"/>
                  </a:moveTo>
                  <a:lnTo>
                    <a:pt x="3741" y="1"/>
                  </a:lnTo>
                  <a:lnTo>
                    <a:pt x="3741" y="3751"/>
                  </a:lnTo>
                  <a:lnTo>
                    <a:pt x="0" y="3751"/>
                  </a:lnTo>
                  <a:close/>
                </a:path>
              </a:pathLst>
            </a:custGeom>
            <a:noFill/>
            <a:ln w="9525" cap="flat" cmpd="sng">
              <a:solidFill>
                <a:srgbClr val="E898AC"/>
              </a:solidFill>
              <a:prstDash val="solid"/>
              <a:miter lim="9192"/>
              <a:headEnd type="none" w="sm" len="sm"/>
              <a:tailEnd type="none" w="sm" len="sm"/>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panose="020B0604020202020204"/>
                <a:buNone/>
              </a:pPr>
              <a:endParaRPr sz="28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30" name="Google Shape;230;g2df2c35899b_0_648"/>
            <p:cNvSpPr/>
            <p:nvPr/>
          </p:nvSpPr>
          <p:spPr>
            <a:xfrm>
              <a:off x="3392705" y="16006"/>
              <a:ext cx="8464" cy="894665"/>
            </a:xfrm>
            <a:custGeom>
              <a:avLst/>
              <a:gdLst/>
              <a:ahLst/>
              <a:cxnLst/>
              <a:rect l="l" t="t" r="r" b="b"/>
              <a:pathLst>
                <a:path w="323" h="34141" extrusionOk="0">
                  <a:moveTo>
                    <a:pt x="157" y="1"/>
                  </a:moveTo>
                  <a:lnTo>
                    <a:pt x="1" y="34141"/>
                  </a:lnTo>
                  <a:lnTo>
                    <a:pt x="323" y="34141"/>
                  </a:lnTo>
                  <a:lnTo>
                    <a:pt x="157" y="1"/>
                  </a:lnTo>
                  <a:close/>
                </a:path>
              </a:pathLst>
            </a:custGeom>
            <a:solidFill>
              <a:srgbClr val="FFD6E1"/>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panose="020B0604020202020204"/>
                <a:buNone/>
              </a:pPr>
              <a:endParaRPr sz="28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231" name="Google Shape;231;g2df2c35899b_0_648"/>
          <p:cNvGrpSpPr/>
          <p:nvPr/>
        </p:nvGrpSpPr>
        <p:grpSpPr>
          <a:xfrm>
            <a:off x="9785542" y="-680224"/>
            <a:ext cx="242344" cy="1520990"/>
            <a:chOff x="5245196" y="3136513"/>
            <a:chExt cx="121172" cy="760495"/>
          </a:xfrm>
        </p:grpSpPr>
        <p:sp>
          <p:nvSpPr>
            <p:cNvPr id="232" name="Google Shape;232;g2df2c35899b_0_648"/>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panose="020B0604020202020204"/>
                <a:buNone/>
              </a:pPr>
              <a:endParaRPr sz="28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33" name="Google Shape;233;g2df2c35899b_0_648"/>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panose="020B0604020202020204"/>
                <a:buNone/>
              </a:pPr>
              <a:endParaRPr sz="28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234" name="Google Shape;234;g2df2c35899b_0_648"/>
          <p:cNvGrpSpPr/>
          <p:nvPr/>
        </p:nvGrpSpPr>
        <p:grpSpPr>
          <a:xfrm>
            <a:off x="13935672" y="170878"/>
            <a:ext cx="266505" cy="3904755"/>
            <a:chOff x="6780548" y="337714"/>
            <a:chExt cx="133252" cy="1952377"/>
          </a:xfrm>
        </p:grpSpPr>
        <p:sp>
          <p:nvSpPr>
            <p:cNvPr id="235" name="Google Shape;235;g2df2c35899b_0_648"/>
            <p:cNvSpPr/>
            <p:nvPr/>
          </p:nvSpPr>
          <p:spPr>
            <a:xfrm>
              <a:off x="6780548" y="2156839"/>
              <a:ext cx="133252" cy="133252"/>
            </a:xfrm>
            <a:custGeom>
              <a:avLst/>
              <a:gdLst/>
              <a:ahLst/>
              <a:cxnLst/>
              <a:rect l="l" t="t" r="r" b="b"/>
              <a:pathLst>
                <a:path w="5085" h="5085" fill="none" extrusionOk="0">
                  <a:moveTo>
                    <a:pt x="1" y="1"/>
                  </a:moveTo>
                  <a:lnTo>
                    <a:pt x="5084" y="1"/>
                  </a:lnTo>
                  <a:lnTo>
                    <a:pt x="5084" y="5084"/>
                  </a:lnTo>
                  <a:lnTo>
                    <a:pt x="1" y="5084"/>
                  </a:lnTo>
                  <a:close/>
                </a:path>
              </a:pathLst>
            </a:custGeom>
            <a:noFill/>
            <a:ln w="9525" cap="flat" cmpd="sng">
              <a:solidFill>
                <a:srgbClr val="FF9973"/>
              </a:solidFill>
              <a:prstDash val="solid"/>
              <a:miter lim="9192"/>
              <a:headEnd type="none" w="sm" len="sm"/>
              <a:tailEnd type="none" w="sm" len="sm"/>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panose="020B0604020202020204"/>
                <a:buNone/>
              </a:pPr>
              <a:endParaRPr sz="28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36" name="Google Shape;236;g2df2c35899b_0_648"/>
            <p:cNvSpPr/>
            <p:nvPr/>
          </p:nvSpPr>
          <p:spPr>
            <a:xfrm>
              <a:off x="6842943" y="337714"/>
              <a:ext cx="8464" cy="1695359"/>
            </a:xfrm>
            <a:custGeom>
              <a:avLst/>
              <a:gdLst/>
              <a:ahLst/>
              <a:cxnLst/>
              <a:rect l="l" t="t" r="r" b="b"/>
              <a:pathLst>
                <a:path w="323" h="64696" extrusionOk="0">
                  <a:moveTo>
                    <a:pt x="157" y="0"/>
                  </a:moveTo>
                  <a:lnTo>
                    <a:pt x="1" y="64695"/>
                  </a:lnTo>
                  <a:lnTo>
                    <a:pt x="322" y="64695"/>
                  </a:lnTo>
                  <a:lnTo>
                    <a:pt x="157" y="0"/>
                  </a:lnTo>
                  <a:close/>
                </a:path>
              </a:pathLst>
            </a:custGeom>
            <a:solidFill>
              <a:srgbClr val="FFD6E1"/>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panose="020B0604020202020204"/>
                <a:buNone/>
              </a:pPr>
              <a:endParaRPr sz="28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237" name="Google Shape;237;g2df2c35899b_0_648"/>
          <p:cNvGrpSpPr/>
          <p:nvPr/>
        </p:nvGrpSpPr>
        <p:grpSpPr>
          <a:xfrm>
            <a:off x="501234" y="4804602"/>
            <a:ext cx="377300" cy="4936709"/>
            <a:chOff x="250617" y="2402301"/>
            <a:chExt cx="188650" cy="2468355"/>
          </a:xfrm>
        </p:grpSpPr>
        <p:sp>
          <p:nvSpPr>
            <p:cNvPr id="238" name="Google Shape;238;g2df2c35899b_0_648"/>
            <p:cNvSpPr/>
            <p:nvPr/>
          </p:nvSpPr>
          <p:spPr>
            <a:xfrm>
              <a:off x="250617" y="4681770"/>
              <a:ext cx="188650" cy="188886"/>
            </a:xfrm>
            <a:custGeom>
              <a:avLst/>
              <a:gdLst/>
              <a:ahLst/>
              <a:cxnLst/>
              <a:rect l="l" t="t" r="r" b="b"/>
              <a:pathLst>
                <a:path w="7199" h="7208" fill="none" extrusionOk="0">
                  <a:moveTo>
                    <a:pt x="0" y="1"/>
                  </a:moveTo>
                  <a:lnTo>
                    <a:pt x="7198" y="1"/>
                  </a:lnTo>
                  <a:lnTo>
                    <a:pt x="7198" y="7207"/>
                  </a:lnTo>
                  <a:lnTo>
                    <a:pt x="0" y="7207"/>
                  </a:lnTo>
                  <a:close/>
                </a:path>
              </a:pathLst>
            </a:custGeom>
            <a:noFill/>
            <a:ln w="9525" cap="flat" cmpd="sng">
              <a:solidFill>
                <a:srgbClr val="FF9973"/>
              </a:solidFill>
              <a:prstDash val="solid"/>
              <a:miter lim="9192"/>
              <a:headEnd type="none" w="sm" len="sm"/>
              <a:tailEnd type="none" w="sm" len="sm"/>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panose="020B0604020202020204"/>
                <a:buNone/>
              </a:pPr>
              <a:endParaRPr sz="28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39" name="Google Shape;239;g2df2c35899b_0_648"/>
            <p:cNvSpPr/>
            <p:nvPr/>
          </p:nvSpPr>
          <p:spPr>
            <a:xfrm>
              <a:off x="278316" y="4166291"/>
              <a:ext cx="133226" cy="133226"/>
            </a:xfrm>
            <a:custGeom>
              <a:avLst/>
              <a:gdLst/>
              <a:ahLst/>
              <a:cxnLst/>
              <a:rect l="l" t="t" r="r" b="b"/>
              <a:pathLst>
                <a:path w="5084" h="5084" fill="none" extrusionOk="0">
                  <a:moveTo>
                    <a:pt x="1" y="0"/>
                  </a:moveTo>
                  <a:lnTo>
                    <a:pt x="5084" y="0"/>
                  </a:lnTo>
                  <a:lnTo>
                    <a:pt x="5084" y="5084"/>
                  </a:lnTo>
                  <a:lnTo>
                    <a:pt x="1" y="5084"/>
                  </a:lnTo>
                  <a:close/>
                </a:path>
              </a:pathLst>
            </a:custGeom>
            <a:noFill/>
            <a:ln w="9525" cap="flat" cmpd="sng">
              <a:solidFill>
                <a:srgbClr val="FF9973"/>
              </a:solidFill>
              <a:prstDash val="solid"/>
              <a:miter lim="9192"/>
              <a:headEnd type="none" w="sm" len="sm"/>
              <a:tailEnd type="none" w="sm" len="sm"/>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panose="020B0604020202020204"/>
                <a:buNone/>
              </a:pPr>
              <a:endParaRPr sz="28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40" name="Google Shape;240;g2df2c35899b_0_648"/>
            <p:cNvSpPr/>
            <p:nvPr/>
          </p:nvSpPr>
          <p:spPr>
            <a:xfrm>
              <a:off x="304573" y="3689098"/>
              <a:ext cx="80476" cy="80476"/>
            </a:xfrm>
            <a:custGeom>
              <a:avLst/>
              <a:gdLst/>
              <a:ahLst/>
              <a:cxnLst/>
              <a:rect l="l" t="t" r="r" b="b"/>
              <a:pathLst>
                <a:path w="3071" h="3071" fill="none" extrusionOk="0">
                  <a:moveTo>
                    <a:pt x="1" y="0"/>
                  </a:moveTo>
                  <a:lnTo>
                    <a:pt x="3071" y="0"/>
                  </a:lnTo>
                  <a:lnTo>
                    <a:pt x="3071" y="3071"/>
                  </a:lnTo>
                  <a:lnTo>
                    <a:pt x="1" y="3071"/>
                  </a:lnTo>
                  <a:close/>
                </a:path>
              </a:pathLst>
            </a:custGeom>
            <a:noFill/>
            <a:ln w="9525" cap="flat" cmpd="sng">
              <a:solidFill>
                <a:srgbClr val="FF9973"/>
              </a:solidFill>
              <a:prstDash val="solid"/>
              <a:miter lim="9192"/>
              <a:headEnd type="none" w="sm" len="sm"/>
              <a:tailEnd type="none" w="sm" len="sm"/>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panose="020B0604020202020204"/>
                <a:buNone/>
              </a:pPr>
              <a:endParaRPr sz="28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41" name="Google Shape;241;g2df2c35899b_0_648"/>
            <p:cNvSpPr/>
            <p:nvPr/>
          </p:nvSpPr>
          <p:spPr>
            <a:xfrm>
              <a:off x="340710" y="2402301"/>
              <a:ext cx="8464" cy="1011487"/>
            </a:xfrm>
            <a:custGeom>
              <a:avLst/>
              <a:gdLst/>
              <a:ahLst/>
              <a:cxnLst/>
              <a:rect l="l" t="t" r="r" b="b"/>
              <a:pathLst>
                <a:path w="323" h="38599" extrusionOk="0">
                  <a:moveTo>
                    <a:pt x="157" y="1"/>
                  </a:moveTo>
                  <a:lnTo>
                    <a:pt x="0" y="38599"/>
                  </a:lnTo>
                  <a:lnTo>
                    <a:pt x="322" y="38599"/>
                  </a:lnTo>
                  <a:lnTo>
                    <a:pt x="157" y="1"/>
                  </a:lnTo>
                  <a:close/>
                </a:path>
              </a:pathLst>
            </a:custGeom>
            <a:solidFill>
              <a:srgbClr val="FFD6E1"/>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panose="020B0604020202020204"/>
                <a:buNone/>
              </a:pPr>
              <a:endParaRPr sz="28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242" name="Google Shape;242;g2df2c35899b_0_648"/>
          <p:cNvGrpSpPr/>
          <p:nvPr/>
        </p:nvGrpSpPr>
        <p:grpSpPr>
          <a:xfrm>
            <a:off x="1964834" y="3390192"/>
            <a:ext cx="398473" cy="5657869"/>
            <a:chOff x="1608717" y="1280046"/>
            <a:chExt cx="199237" cy="2828935"/>
          </a:xfrm>
        </p:grpSpPr>
        <p:sp>
          <p:nvSpPr>
            <p:cNvPr id="243" name="Google Shape;243;g2df2c35899b_0_648"/>
            <p:cNvSpPr/>
            <p:nvPr/>
          </p:nvSpPr>
          <p:spPr>
            <a:xfrm>
              <a:off x="1608717" y="3909744"/>
              <a:ext cx="199237" cy="199237"/>
            </a:xfrm>
            <a:custGeom>
              <a:avLst/>
              <a:gdLst/>
              <a:ahLst/>
              <a:cxnLst/>
              <a:rect l="l" t="t" r="r" b="b"/>
              <a:pathLst>
                <a:path w="7603" h="7603" extrusionOk="0">
                  <a:moveTo>
                    <a:pt x="0" y="1"/>
                  </a:moveTo>
                  <a:lnTo>
                    <a:pt x="0" y="7602"/>
                  </a:lnTo>
                  <a:lnTo>
                    <a:pt x="7602" y="7602"/>
                  </a:lnTo>
                  <a:lnTo>
                    <a:pt x="7602" y="1"/>
                  </a:lnTo>
                  <a:close/>
                </a:path>
              </a:pathLst>
            </a:custGeom>
            <a:solidFill>
              <a:srgbClr val="00CFCC"/>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panose="020B0604020202020204"/>
                <a:buNone/>
              </a:pPr>
              <a:endParaRPr sz="28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44" name="Google Shape;244;g2df2c35899b_0_648"/>
            <p:cNvSpPr/>
            <p:nvPr/>
          </p:nvSpPr>
          <p:spPr>
            <a:xfrm>
              <a:off x="1656175" y="3269477"/>
              <a:ext cx="104086" cy="104086"/>
            </a:xfrm>
            <a:custGeom>
              <a:avLst/>
              <a:gdLst/>
              <a:ahLst/>
              <a:cxnLst/>
              <a:rect l="l" t="t" r="r" b="b"/>
              <a:pathLst>
                <a:path w="3972" h="3972" extrusionOk="0">
                  <a:moveTo>
                    <a:pt x="0" y="1"/>
                  </a:moveTo>
                  <a:lnTo>
                    <a:pt x="0" y="3972"/>
                  </a:lnTo>
                  <a:lnTo>
                    <a:pt x="3971" y="3972"/>
                  </a:lnTo>
                  <a:lnTo>
                    <a:pt x="3971" y="1"/>
                  </a:lnTo>
                  <a:close/>
                </a:path>
              </a:pathLst>
            </a:custGeom>
            <a:solidFill>
              <a:srgbClr val="00CFCC"/>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panose="020B0604020202020204"/>
                <a:buNone/>
              </a:pPr>
              <a:endParaRPr sz="28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45" name="Google Shape;245;g2df2c35899b_0_648"/>
            <p:cNvSpPr/>
            <p:nvPr/>
          </p:nvSpPr>
          <p:spPr>
            <a:xfrm>
              <a:off x="1704104" y="1280046"/>
              <a:ext cx="8464" cy="1794099"/>
            </a:xfrm>
            <a:custGeom>
              <a:avLst/>
              <a:gdLst/>
              <a:ahLst/>
              <a:cxnLst/>
              <a:rect l="l" t="t" r="r" b="b"/>
              <a:pathLst>
                <a:path w="323" h="68464" extrusionOk="0">
                  <a:moveTo>
                    <a:pt x="157" y="0"/>
                  </a:moveTo>
                  <a:lnTo>
                    <a:pt x="0" y="68464"/>
                  </a:lnTo>
                  <a:lnTo>
                    <a:pt x="322" y="68464"/>
                  </a:lnTo>
                  <a:lnTo>
                    <a:pt x="157" y="0"/>
                  </a:lnTo>
                  <a:close/>
                </a:path>
              </a:pathLst>
            </a:custGeom>
            <a:solidFill>
              <a:srgbClr val="FFD6E1"/>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panose="020B0604020202020204"/>
                <a:buNone/>
              </a:pPr>
              <a:endParaRPr sz="28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sp>
        <p:nvSpPr>
          <p:cNvPr id="246" name="Google Shape;246;g2df2c35899b_0_648"/>
          <p:cNvSpPr/>
          <p:nvPr/>
        </p:nvSpPr>
        <p:spPr>
          <a:xfrm>
            <a:off x="1293726" y="42892"/>
            <a:ext cx="16928" cy="3378139"/>
          </a:xfrm>
          <a:custGeom>
            <a:avLst/>
            <a:gdLst/>
            <a:ahLst/>
            <a:cxnLst/>
            <a:rect l="l" t="t" r="r" b="b"/>
            <a:pathLst>
              <a:path w="323" h="64456" extrusionOk="0">
                <a:moveTo>
                  <a:pt x="166" y="0"/>
                </a:moveTo>
                <a:lnTo>
                  <a:pt x="1" y="64456"/>
                </a:lnTo>
                <a:lnTo>
                  <a:pt x="322" y="64456"/>
                </a:lnTo>
                <a:lnTo>
                  <a:pt x="166" y="0"/>
                </a:lnTo>
                <a:close/>
              </a:path>
            </a:pathLst>
          </a:custGeom>
          <a:solidFill>
            <a:srgbClr val="FFD6E1"/>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panose="020B0604020202020204"/>
              <a:buNone/>
            </a:pPr>
            <a:endParaRPr sz="28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nvGrpSpPr>
          <p:cNvPr id="247" name="Google Shape;247;g2df2c35899b_0_648"/>
          <p:cNvGrpSpPr/>
          <p:nvPr/>
        </p:nvGrpSpPr>
        <p:grpSpPr>
          <a:xfrm>
            <a:off x="4077378" y="347814"/>
            <a:ext cx="115197" cy="1663599"/>
            <a:chOff x="2038689" y="173907"/>
            <a:chExt cx="57599" cy="831799"/>
          </a:xfrm>
        </p:grpSpPr>
        <p:sp>
          <p:nvSpPr>
            <p:cNvPr id="248" name="Google Shape;248;g2df2c35899b_0_648"/>
            <p:cNvSpPr/>
            <p:nvPr/>
          </p:nvSpPr>
          <p:spPr>
            <a:xfrm>
              <a:off x="2038689" y="947872"/>
              <a:ext cx="57599" cy="57834"/>
            </a:xfrm>
            <a:custGeom>
              <a:avLst/>
              <a:gdLst/>
              <a:ahLst/>
              <a:cxnLst/>
              <a:rect l="l" t="t" r="r" b="b"/>
              <a:pathLst>
                <a:path w="2198" h="2207" fill="none" extrusionOk="0">
                  <a:moveTo>
                    <a:pt x="1" y="0"/>
                  </a:moveTo>
                  <a:lnTo>
                    <a:pt x="2197" y="0"/>
                  </a:lnTo>
                  <a:lnTo>
                    <a:pt x="2197" y="2206"/>
                  </a:lnTo>
                  <a:lnTo>
                    <a:pt x="1" y="2206"/>
                  </a:lnTo>
                  <a:close/>
                </a:path>
              </a:pathLst>
            </a:custGeom>
            <a:noFill/>
            <a:ln w="9525" cap="flat" cmpd="sng">
              <a:solidFill>
                <a:srgbClr val="00CFCC"/>
              </a:solidFill>
              <a:prstDash val="solid"/>
              <a:miter lim="9192"/>
              <a:headEnd type="none" w="sm" len="sm"/>
              <a:tailEnd type="none" w="sm" len="sm"/>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panose="020B0604020202020204"/>
                <a:buNone/>
              </a:pPr>
              <a:endParaRPr sz="28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49" name="Google Shape;249;g2df2c35899b_0_648"/>
            <p:cNvSpPr/>
            <p:nvPr/>
          </p:nvSpPr>
          <p:spPr>
            <a:xfrm>
              <a:off x="2063269" y="173907"/>
              <a:ext cx="8438" cy="692074"/>
            </a:xfrm>
            <a:custGeom>
              <a:avLst/>
              <a:gdLst/>
              <a:ahLst/>
              <a:cxnLst/>
              <a:rect l="l" t="t" r="r" b="b"/>
              <a:pathLst>
                <a:path w="322" h="26410" extrusionOk="0">
                  <a:moveTo>
                    <a:pt x="166" y="1"/>
                  </a:moveTo>
                  <a:lnTo>
                    <a:pt x="0" y="26410"/>
                  </a:lnTo>
                  <a:lnTo>
                    <a:pt x="322" y="26410"/>
                  </a:lnTo>
                  <a:lnTo>
                    <a:pt x="166" y="1"/>
                  </a:lnTo>
                  <a:close/>
                </a:path>
              </a:pathLst>
            </a:custGeom>
            <a:solidFill>
              <a:srgbClr val="FFD6E1"/>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panose="020B0604020202020204"/>
                <a:buNone/>
              </a:pPr>
              <a:endParaRPr sz="28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250" name="Google Shape;250;g2df2c35899b_0_648"/>
          <p:cNvGrpSpPr/>
          <p:nvPr/>
        </p:nvGrpSpPr>
        <p:grpSpPr>
          <a:xfrm>
            <a:off x="16016192" y="4217820"/>
            <a:ext cx="398002" cy="4279539"/>
            <a:chOff x="8008096" y="2108910"/>
            <a:chExt cx="199001" cy="2139770"/>
          </a:xfrm>
        </p:grpSpPr>
        <p:sp>
          <p:nvSpPr>
            <p:cNvPr id="251" name="Google Shape;251;g2df2c35899b_0_648"/>
            <p:cNvSpPr/>
            <p:nvPr/>
          </p:nvSpPr>
          <p:spPr>
            <a:xfrm>
              <a:off x="8008096" y="4049705"/>
              <a:ext cx="199001" cy="198975"/>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panose="020B0604020202020204"/>
                <a:buNone/>
              </a:pPr>
              <a:endParaRPr sz="28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52" name="Google Shape;252;g2df2c35899b_0_648"/>
            <p:cNvSpPr/>
            <p:nvPr/>
          </p:nvSpPr>
          <p:spPr>
            <a:xfrm>
              <a:off x="8103246" y="2108910"/>
              <a:ext cx="8464" cy="1793863"/>
            </a:xfrm>
            <a:custGeom>
              <a:avLst/>
              <a:gdLst/>
              <a:ahLst/>
              <a:cxnLst/>
              <a:rect l="l" t="t" r="r" b="b"/>
              <a:pathLst>
                <a:path w="323" h="68455" extrusionOk="0">
                  <a:moveTo>
                    <a:pt x="166" y="1"/>
                  </a:moveTo>
                  <a:lnTo>
                    <a:pt x="0" y="68455"/>
                  </a:lnTo>
                  <a:lnTo>
                    <a:pt x="322" y="68455"/>
                  </a:lnTo>
                  <a:lnTo>
                    <a:pt x="166" y="1"/>
                  </a:lnTo>
                  <a:close/>
                </a:path>
              </a:pathLst>
            </a:custGeom>
            <a:solidFill>
              <a:srgbClr val="FFD6E1"/>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panose="020B0604020202020204"/>
                <a:buNone/>
              </a:pPr>
              <a:endParaRPr sz="28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sp>
        <p:nvSpPr>
          <p:cNvPr id="253" name="Google Shape;253;g2df2c35899b_0_648"/>
          <p:cNvSpPr/>
          <p:nvPr/>
        </p:nvSpPr>
        <p:spPr>
          <a:xfrm>
            <a:off x="5404038" y="2317302"/>
            <a:ext cx="242396" cy="242868"/>
          </a:xfrm>
          <a:custGeom>
            <a:avLst/>
            <a:gdLst/>
            <a:ahLst/>
            <a:cxnLst/>
            <a:rect l="l" t="t" r="r" b="b"/>
            <a:pathLst>
              <a:path w="4625" h="4634" extrusionOk="0">
                <a:moveTo>
                  <a:pt x="1" y="0"/>
                </a:moveTo>
                <a:lnTo>
                  <a:pt x="1" y="4633"/>
                </a:lnTo>
                <a:lnTo>
                  <a:pt x="4625" y="4633"/>
                </a:lnTo>
                <a:lnTo>
                  <a:pt x="4625" y="0"/>
                </a:lnTo>
                <a:close/>
              </a:path>
            </a:pathLst>
          </a:custGeom>
          <a:solidFill>
            <a:srgbClr val="E898AC"/>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panose="020B0604020202020204"/>
              <a:buNone/>
            </a:pPr>
            <a:endParaRPr sz="28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nvGrpSpPr>
          <p:cNvPr id="254" name="Google Shape;254;g2df2c35899b_0_648"/>
          <p:cNvGrpSpPr/>
          <p:nvPr/>
        </p:nvGrpSpPr>
        <p:grpSpPr>
          <a:xfrm>
            <a:off x="8190292" y="-1719380"/>
            <a:ext cx="398002" cy="4279539"/>
            <a:chOff x="8008096" y="2108910"/>
            <a:chExt cx="199001" cy="2139770"/>
          </a:xfrm>
        </p:grpSpPr>
        <p:sp>
          <p:nvSpPr>
            <p:cNvPr id="255" name="Google Shape;255;g2df2c35899b_0_648"/>
            <p:cNvSpPr/>
            <p:nvPr/>
          </p:nvSpPr>
          <p:spPr>
            <a:xfrm>
              <a:off x="8008096" y="4049705"/>
              <a:ext cx="199001" cy="198975"/>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panose="020B0604020202020204"/>
                <a:buNone/>
              </a:pPr>
              <a:endParaRPr sz="28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56" name="Google Shape;256;g2df2c35899b_0_648"/>
            <p:cNvSpPr/>
            <p:nvPr/>
          </p:nvSpPr>
          <p:spPr>
            <a:xfrm>
              <a:off x="8103246" y="2108910"/>
              <a:ext cx="8464" cy="1793863"/>
            </a:xfrm>
            <a:custGeom>
              <a:avLst/>
              <a:gdLst/>
              <a:ahLst/>
              <a:cxnLst/>
              <a:rect l="l" t="t" r="r" b="b"/>
              <a:pathLst>
                <a:path w="323" h="68455" extrusionOk="0">
                  <a:moveTo>
                    <a:pt x="166" y="1"/>
                  </a:moveTo>
                  <a:lnTo>
                    <a:pt x="0" y="68455"/>
                  </a:lnTo>
                  <a:lnTo>
                    <a:pt x="322" y="68455"/>
                  </a:lnTo>
                  <a:lnTo>
                    <a:pt x="166" y="1"/>
                  </a:lnTo>
                  <a:close/>
                </a:path>
              </a:pathLst>
            </a:custGeom>
            <a:solidFill>
              <a:srgbClr val="FFD6E1"/>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panose="020B0604020202020204"/>
                <a:buNone/>
              </a:pPr>
              <a:endParaRPr sz="28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257" name="Google Shape;257;g2df2c35899b_0_648"/>
          <p:cNvGrpSpPr/>
          <p:nvPr/>
        </p:nvGrpSpPr>
        <p:grpSpPr>
          <a:xfrm>
            <a:off x="12666572" y="7409878"/>
            <a:ext cx="266505" cy="3904755"/>
            <a:chOff x="6780548" y="337714"/>
            <a:chExt cx="133252" cy="1952377"/>
          </a:xfrm>
        </p:grpSpPr>
        <p:sp>
          <p:nvSpPr>
            <p:cNvPr id="258" name="Google Shape;258;g2df2c35899b_0_648"/>
            <p:cNvSpPr/>
            <p:nvPr/>
          </p:nvSpPr>
          <p:spPr>
            <a:xfrm>
              <a:off x="6780548" y="2156839"/>
              <a:ext cx="133252" cy="133252"/>
            </a:xfrm>
            <a:custGeom>
              <a:avLst/>
              <a:gdLst/>
              <a:ahLst/>
              <a:cxnLst/>
              <a:rect l="l" t="t" r="r" b="b"/>
              <a:pathLst>
                <a:path w="5085" h="5085" fill="none" extrusionOk="0">
                  <a:moveTo>
                    <a:pt x="1" y="1"/>
                  </a:moveTo>
                  <a:lnTo>
                    <a:pt x="5084" y="1"/>
                  </a:lnTo>
                  <a:lnTo>
                    <a:pt x="5084" y="5084"/>
                  </a:lnTo>
                  <a:lnTo>
                    <a:pt x="1" y="5084"/>
                  </a:lnTo>
                  <a:close/>
                </a:path>
              </a:pathLst>
            </a:custGeom>
            <a:noFill/>
            <a:ln w="9525" cap="flat" cmpd="sng">
              <a:solidFill>
                <a:srgbClr val="FF9973"/>
              </a:solidFill>
              <a:prstDash val="solid"/>
              <a:miter lim="9192"/>
              <a:headEnd type="none" w="sm" len="sm"/>
              <a:tailEnd type="none" w="sm" len="sm"/>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panose="020B0604020202020204"/>
                <a:buNone/>
              </a:pPr>
              <a:endParaRPr sz="28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59" name="Google Shape;259;g2df2c35899b_0_648"/>
            <p:cNvSpPr/>
            <p:nvPr/>
          </p:nvSpPr>
          <p:spPr>
            <a:xfrm>
              <a:off x="6842943" y="337714"/>
              <a:ext cx="8464" cy="1695359"/>
            </a:xfrm>
            <a:custGeom>
              <a:avLst/>
              <a:gdLst/>
              <a:ahLst/>
              <a:cxnLst/>
              <a:rect l="l" t="t" r="r" b="b"/>
              <a:pathLst>
                <a:path w="323" h="64696" extrusionOk="0">
                  <a:moveTo>
                    <a:pt x="157" y="0"/>
                  </a:moveTo>
                  <a:lnTo>
                    <a:pt x="1" y="64695"/>
                  </a:lnTo>
                  <a:lnTo>
                    <a:pt x="322" y="64695"/>
                  </a:lnTo>
                  <a:lnTo>
                    <a:pt x="157" y="0"/>
                  </a:lnTo>
                  <a:close/>
                </a:path>
              </a:pathLst>
            </a:custGeom>
            <a:solidFill>
              <a:srgbClr val="FFD6E1"/>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panose="020B0604020202020204"/>
                <a:buNone/>
              </a:pPr>
              <a:endParaRPr sz="28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260" name="Google Shape;260;g2df2c35899b_0_648"/>
          <p:cNvGrpSpPr/>
          <p:nvPr/>
        </p:nvGrpSpPr>
        <p:grpSpPr>
          <a:xfrm>
            <a:off x="5404042" y="7225526"/>
            <a:ext cx="242344" cy="1520990"/>
            <a:chOff x="5245196" y="3136513"/>
            <a:chExt cx="121172" cy="760495"/>
          </a:xfrm>
        </p:grpSpPr>
        <p:sp>
          <p:nvSpPr>
            <p:cNvPr id="261" name="Google Shape;261;g2df2c35899b_0_648"/>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panose="020B0604020202020204"/>
                <a:buNone/>
              </a:pPr>
              <a:endParaRPr sz="28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62" name="Google Shape;262;g2df2c35899b_0_648"/>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panose="020B0604020202020204"/>
                <a:buNone/>
              </a:pPr>
              <a:endParaRPr sz="28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sp>
        <p:nvSpPr>
          <p:cNvPr id="263" name="Google Shape;263;g2df2c35899b_0_648"/>
          <p:cNvSpPr/>
          <p:nvPr/>
        </p:nvSpPr>
        <p:spPr>
          <a:xfrm>
            <a:off x="11079046" y="9033436"/>
            <a:ext cx="208173" cy="208644"/>
          </a:xfrm>
          <a:custGeom>
            <a:avLst/>
            <a:gdLst/>
            <a:ahLst/>
            <a:cxnLst/>
            <a:rect l="l" t="t" r="r" b="b"/>
            <a:pathLst>
              <a:path w="3972" h="3981" extrusionOk="0">
                <a:moveTo>
                  <a:pt x="0" y="1"/>
                </a:moveTo>
                <a:lnTo>
                  <a:pt x="0" y="3981"/>
                </a:lnTo>
                <a:lnTo>
                  <a:pt x="3972" y="3981"/>
                </a:lnTo>
                <a:lnTo>
                  <a:pt x="3972" y="1"/>
                </a:lnTo>
                <a:close/>
              </a:path>
            </a:pathLst>
          </a:custGeom>
          <a:solidFill>
            <a:srgbClr val="00CFCC"/>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panose="020B0604020202020204"/>
              <a:buNone/>
            </a:pPr>
            <a:endParaRPr sz="28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64" name="Google Shape;264;g2df2c35899b_0_648"/>
          <p:cNvSpPr/>
          <p:nvPr/>
        </p:nvSpPr>
        <p:spPr>
          <a:xfrm>
            <a:off x="13988434" y="6757568"/>
            <a:ext cx="160951" cy="160951"/>
          </a:xfrm>
          <a:custGeom>
            <a:avLst/>
            <a:gdLst/>
            <a:ahLst/>
            <a:cxnLst/>
            <a:rect l="l" t="t" r="r" b="b"/>
            <a:pathLst>
              <a:path w="3071" h="3071" extrusionOk="0">
                <a:moveTo>
                  <a:pt x="1" y="1"/>
                </a:moveTo>
                <a:lnTo>
                  <a:pt x="1" y="3071"/>
                </a:lnTo>
                <a:lnTo>
                  <a:pt x="3071" y="3071"/>
                </a:lnTo>
                <a:lnTo>
                  <a:pt x="3071" y="1"/>
                </a:lnTo>
                <a:close/>
              </a:path>
            </a:pathLst>
          </a:custGeom>
          <a:solidFill>
            <a:srgbClr val="FF9973"/>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panose="020B0604020202020204"/>
              <a:buNone/>
            </a:pPr>
            <a:endParaRPr sz="28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matchingName="Title Slide">
  <p:cSld name="TITLE">
    <p:spTree>
      <p:nvGrpSpPr>
        <p:cNvPr id="15" name="Shape 15"/>
        <p:cNvGrpSpPr/>
        <p:nvPr/>
      </p:nvGrpSpPr>
      <p:grpSpPr>
        <a:xfrm>
          <a:off x="0" y="0"/>
          <a:ext cx="0" cy="0"/>
          <a:chOff x="0" y="0"/>
          <a:chExt cx="0" cy="0"/>
        </a:xfrm>
      </p:grpSpPr>
      <p:sp>
        <p:nvSpPr>
          <p:cNvPr id="16" name="Google Shape;16;p18"/>
          <p:cNvSpPr txBox="1"/>
          <p:nvPr>
            <p:ph type="ctrTitle"/>
          </p:nvPr>
        </p:nvSpPr>
        <p:spPr>
          <a:xfrm>
            <a:off x="685800" y="2130425"/>
            <a:ext cx="7772400" cy="1470000"/>
          </a:xfrm>
          <a:prstGeom prst="rect">
            <a:avLst/>
          </a:prstGeom>
          <a:noFill/>
          <a:ln>
            <a:noFill/>
          </a:ln>
        </p:spPr>
        <p:txBody>
          <a:bodyPr spcFirstLastPara="1" wrap="square" lIns="91425" tIns="45700" rIns="91425" bIns="45700" anchor="ctr" anchorCtr="0">
            <a:normAutofit/>
          </a:bodyPr>
          <a:lstStyle>
            <a:lvl1pPr lvl="0" algn="ctr" rtl="0">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7" name="Google Shape;17;p18"/>
          <p:cNvSpPr txBox="1"/>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lvl1pPr lvl="0" algn="ctr" rtl="0">
              <a:spcBef>
                <a:spcPts val="640"/>
              </a:spcBef>
              <a:spcAft>
                <a:spcPts val="0"/>
              </a:spcAft>
              <a:buClr>
                <a:srgbClr val="888888"/>
              </a:buClr>
              <a:buSzPts val="3200"/>
              <a:buNone/>
              <a:defRPr>
                <a:solidFill>
                  <a:srgbClr val="888888"/>
                </a:solidFill>
              </a:defRPr>
            </a:lvl1pPr>
            <a:lvl2pPr lvl="1" algn="ctr" rtl="0">
              <a:spcBef>
                <a:spcPts val="560"/>
              </a:spcBef>
              <a:spcAft>
                <a:spcPts val="0"/>
              </a:spcAft>
              <a:buClr>
                <a:srgbClr val="888888"/>
              </a:buClr>
              <a:buSzPts val="2800"/>
              <a:buNone/>
              <a:defRPr>
                <a:solidFill>
                  <a:srgbClr val="888888"/>
                </a:solidFill>
              </a:defRPr>
            </a:lvl2pPr>
            <a:lvl3pPr lvl="2" algn="ctr" rtl="0">
              <a:spcBef>
                <a:spcPts val="480"/>
              </a:spcBef>
              <a:spcAft>
                <a:spcPts val="0"/>
              </a:spcAft>
              <a:buClr>
                <a:srgbClr val="888888"/>
              </a:buClr>
              <a:buSzPts val="2400"/>
              <a:buNone/>
              <a:defRPr>
                <a:solidFill>
                  <a:srgbClr val="888888"/>
                </a:solidFill>
              </a:defRPr>
            </a:lvl3pPr>
            <a:lvl4pPr lvl="3" algn="ctr" rtl="0">
              <a:spcBef>
                <a:spcPts val="400"/>
              </a:spcBef>
              <a:spcAft>
                <a:spcPts val="0"/>
              </a:spcAft>
              <a:buClr>
                <a:srgbClr val="888888"/>
              </a:buClr>
              <a:buSzPts val="2000"/>
              <a:buNone/>
              <a:defRPr>
                <a:solidFill>
                  <a:srgbClr val="888888"/>
                </a:solidFill>
              </a:defRPr>
            </a:lvl4pPr>
            <a:lvl5pPr lvl="4" algn="ctr" rtl="0">
              <a:spcBef>
                <a:spcPts val="400"/>
              </a:spcBef>
              <a:spcAft>
                <a:spcPts val="0"/>
              </a:spcAft>
              <a:buClr>
                <a:srgbClr val="888888"/>
              </a:buClr>
              <a:buSzPts val="2000"/>
              <a:buNone/>
              <a:defRPr>
                <a:solidFill>
                  <a:srgbClr val="888888"/>
                </a:solidFill>
              </a:defRPr>
            </a:lvl5pPr>
            <a:lvl6pPr lvl="5" algn="ctr" rtl="0">
              <a:spcBef>
                <a:spcPts val="400"/>
              </a:spcBef>
              <a:spcAft>
                <a:spcPts val="0"/>
              </a:spcAft>
              <a:buClr>
                <a:srgbClr val="888888"/>
              </a:buClr>
              <a:buSzPts val="2000"/>
              <a:buNone/>
              <a:defRPr>
                <a:solidFill>
                  <a:srgbClr val="888888"/>
                </a:solidFill>
              </a:defRPr>
            </a:lvl6pPr>
            <a:lvl7pPr lvl="6" algn="ctr" rtl="0">
              <a:spcBef>
                <a:spcPts val="400"/>
              </a:spcBef>
              <a:spcAft>
                <a:spcPts val="0"/>
              </a:spcAft>
              <a:buClr>
                <a:srgbClr val="888888"/>
              </a:buClr>
              <a:buSzPts val="2000"/>
              <a:buNone/>
              <a:defRPr>
                <a:solidFill>
                  <a:srgbClr val="888888"/>
                </a:solidFill>
              </a:defRPr>
            </a:lvl7pPr>
            <a:lvl8pPr lvl="7" algn="ctr" rtl="0">
              <a:spcBef>
                <a:spcPts val="400"/>
              </a:spcBef>
              <a:spcAft>
                <a:spcPts val="0"/>
              </a:spcAft>
              <a:buClr>
                <a:srgbClr val="888888"/>
              </a:buClr>
              <a:buSzPts val="2000"/>
              <a:buNone/>
              <a:defRPr>
                <a:solidFill>
                  <a:srgbClr val="888888"/>
                </a:solidFill>
              </a:defRPr>
            </a:lvl8pPr>
            <a:lvl9pPr lvl="8" algn="ctr" rtl="0">
              <a:spcBef>
                <a:spcPts val="400"/>
              </a:spcBef>
              <a:spcAft>
                <a:spcPts val="0"/>
              </a:spcAft>
              <a:buClr>
                <a:srgbClr val="888888"/>
              </a:buClr>
              <a:buSzPts val="2000"/>
              <a:buNone/>
              <a:defRPr>
                <a:solidFill>
                  <a:srgbClr val="888888"/>
                </a:solidFill>
              </a:defRPr>
            </a:lvl9pPr>
          </a:lstStyle>
          <a:p/>
        </p:txBody>
      </p:sp>
      <p:sp>
        <p:nvSpPr>
          <p:cNvPr id="18" name="Google Shape;18;p18"/>
          <p:cNvSpPr txBox="1"/>
          <p:nvPr>
            <p:ph type="dt" idx="10"/>
          </p:nvPr>
        </p:nvSpPr>
        <p:spPr>
          <a:xfrm>
            <a:off x="457200" y="6356350"/>
            <a:ext cx="21336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p:txBody>
      </p:sp>
      <p:sp>
        <p:nvSpPr>
          <p:cNvPr id="19" name="Google Shape;19;p18"/>
          <p:cNvSpPr txBox="1"/>
          <p:nvPr>
            <p:ph type="ftr" idx="11"/>
          </p:nvPr>
        </p:nvSpPr>
        <p:spPr>
          <a:xfrm>
            <a:off x="3124200" y="6356350"/>
            <a:ext cx="28956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p:txBody>
      </p:sp>
      <p:sp>
        <p:nvSpPr>
          <p:cNvPr id="20" name="Google Shape;20;p18"/>
          <p:cNvSpPr txBox="1"/>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hanks">
  <p:cSld name="CUSTOM_3">
    <p:spTree>
      <p:nvGrpSpPr>
        <p:cNvPr id="265" name="Shape 265"/>
        <p:cNvGrpSpPr/>
        <p:nvPr/>
      </p:nvGrpSpPr>
      <p:grpSpPr>
        <a:xfrm>
          <a:off x="0" y="0"/>
          <a:ext cx="0" cy="0"/>
          <a:chOff x="0" y="0"/>
          <a:chExt cx="0" cy="0"/>
        </a:xfrm>
      </p:grpSpPr>
      <p:sp>
        <p:nvSpPr>
          <p:cNvPr id="266" name="Google Shape;266;g2df2c35899b_0_700"/>
          <p:cNvSpPr txBox="1"/>
          <p:nvPr>
            <p:ph type="title"/>
          </p:nvPr>
        </p:nvSpPr>
        <p:spPr>
          <a:xfrm>
            <a:off x="4942300" y="3660150"/>
            <a:ext cx="7646400" cy="2242800"/>
          </a:xfrm>
          <a:prstGeom prst="rect">
            <a:avLst/>
          </a:prstGeom>
          <a:noFill/>
          <a:ln>
            <a:noFill/>
          </a:ln>
        </p:spPr>
        <p:txBody>
          <a:bodyPr spcFirstLastPara="1" wrap="square" lIns="182850" tIns="182850" rIns="182850" bIns="182850" anchor="b" anchorCtr="0">
            <a:noAutofit/>
          </a:bodyPr>
          <a:lstStyle>
            <a:lvl1pPr lvl="0" algn="ctr" rtl="0">
              <a:lnSpc>
                <a:spcPct val="100000"/>
              </a:lnSpc>
              <a:spcBef>
                <a:spcPts val="0"/>
              </a:spcBef>
              <a:spcAft>
                <a:spcPts val="0"/>
              </a:spcAft>
              <a:buSzPts val="8400"/>
              <a:buNone/>
              <a:defRPr sz="14400">
                <a:solidFill>
                  <a:schemeClr val="lt1"/>
                </a:solidFill>
              </a:defRPr>
            </a:lvl1pPr>
            <a:lvl2pPr lvl="1" algn="ctr" rtl="0">
              <a:lnSpc>
                <a:spcPct val="100000"/>
              </a:lnSpc>
              <a:spcBef>
                <a:spcPts val="0"/>
              </a:spcBef>
              <a:spcAft>
                <a:spcPts val="0"/>
              </a:spcAft>
              <a:buSzPts val="8400"/>
              <a:buNone/>
              <a:defRPr sz="8400"/>
            </a:lvl2pPr>
            <a:lvl3pPr lvl="2" algn="ctr" rtl="0">
              <a:lnSpc>
                <a:spcPct val="100000"/>
              </a:lnSpc>
              <a:spcBef>
                <a:spcPts val="0"/>
              </a:spcBef>
              <a:spcAft>
                <a:spcPts val="0"/>
              </a:spcAft>
              <a:buSzPts val="8400"/>
              <a:buNone/>
              <a:defRPr sz="8400"/>
            </a:lvl3pPr>
            <a:lvl4pPr lvl="3" algn="ctr" rtl="0">
              <a:lnSpc>
                <a:spcPct val="100000"/>
              </a:lnSpc>
              <a:spcBef>
                <a:spcPts val="0"/>
              </a:spcBef>
              <a:spcAft>
                <a:spcPts val="0"/>
              </a:spcAft>
              <a:buSzPts val="8400"/>
              <a:buNone/>
              <a:defRPr sz="8400"/>
            </a:lvl4pPr>
            <a:lvl5pPr lvl="4" algn="ctr" rtl="0">
              <a:lnSpc>
                <a:spcPct val="100000"/>
              </a:lnSpc>
              <a:spcBef>
                <a:spcPts val="0"/>
              </a:spcBef>
              <a:spcAft>
                <a:spcPts val="0"/>
              </a:spcAft>
              <a:buSzPts val="8400"/>
              <a:buNone/>
              <a:defRPr sz="8400"/>
            </a:lvl5pPr>
            <a:lvl6pPr lvl="5" algn="ctr" rtl="0">
              <a:lnSpc>
                <a:spcPct val="100000"/>
              </a:lnSpc>
              <a:spcBef>
                <a:spcPts val="0"/>
              </a:spcBef>
              <a:spcAft>
                <a:spcPts val="0"/>
              </a:spcAft>
              <a:buSzPts val="8400"/>
              <a:buNone/>
              <a:defRPr sz="8400"/>
            </a:lvl6pPr>
            <a:lvl7pPr lvl="6" algn="ctr" rtl="0">
              <a:lnSpc>
                <a:spcPct val="100000"/>
              </a:lnSpc>
              <a:spcBef>
                <a:spcPts val="0"/>
              </a:spcBef>
              <a:spcAft>
                <a:spcPts val="0"/>
              </a:spcAft>
              <a:buSzPts val="8400"/>
              <a:buNone/>
              <a:defRPr sz="8400"/>
            </a:lvl7pPr>
            <a:lvl8pPr lvl="7" algn="ctr" rtl="0">
              <a:lnSpc>
                <a:spcPct val="100000"/>
              </a:lnSpc>
              <a:spcBef>
                <a:spcPts val="0"/>
              </a:spcBef>
              <a:spcAft>
                <a:spcPts val="0"/>
              </a:spcAft>
              <a:buSzPts val="8400"/>
              <a:buNone/>
              <a:defRPr sz="8400"/>
            </a:lvl8pPr>
            <a:lvl9pPr lvl="8" algn="ctr" rtl="0">
              <a:lnSpc>
                <a:spcPct val="100000"/>
              </a:lnSpc>
              <a:spcBef>
                <a:spcPts val="0"/>
              </a:spcBef>
              <a:spcAft>
                <a:spcPts val="0"/>
              </a:spcAft>
              <a:buSzPts val="8400"/>
              <a:buNone/>
              <a:defRPr sz="8400"/>
            </a:lvl9pPr>
          </a:lstStyle>
          <a:p/>
        </p:txBody>
      </p:sp>
      <p:sp>
        <p:nvSpPr>
          <p:cNvPr id="267" name="Google Shape;267;g2df2c35899b_0_700"/>
          <p:cNvSpPr txBox="1"/>
          <p:nvPr>
            <p:ph type="subTitle" idx="1"/>
          </p:nvPr>
        </p:nvSpPr>
        <p:spPr>
          <a:xfrm>
            <a:off x="5805100" y="1080000"/>
            <a:ext cx="5920800" cy="2706000"/>
          </a:xfrm>
          <a:prstGeom prst="rect">
            <a:avLst/>
          </a:prstGeom>
          <a:noFill/>
          <a:ln>
            <a:noFill/>
          </a:ln>
        </p:spPr>
        <p:txBody>
          <a:bodyPr spcFirstLastPara="1" wrap="square" lIns="182850" tIns="182850" rIns="182850" bIns="182850" anchor="t" anchorCtr="0">
            <a:noAutofit/>
          </a:bodyPr>
          <a:lstStyle>
            <a:lvl1pPr lvl="0" algn="ctr" rtl="0">
              <a:lnSpc>
                <a:spcPct val="100000"/>
              </a:lnSpc>
              <a:spcBef>
                <a:spcPts val="0"/>
              </a:spcBef>
              <a:spcAft>
                <a:spcPts val="0"/>
              </a:spcAft>
              <a:buSzPts val="4200"/>
              <a:buNone/>
              <a:defRPr sz="2800"/>
            </a:lvl1pPr>
            <a:lvl2pPr lvl="1" algn="ctr" rtl="0">
              <a:lnSpc>
                <a:spcPct val="100000"/>
              </a:lnSpc>
              <a:spcBef>
                <a:spcPts val="0"/>
              </a:spcBef>
              <a:spcAft>
                <a:spcPts val="0"/>
              </a:spcAft>
              <a:buSzPts val="4200"/>
              <a:buNone/>
              <a:defRPr sz="4200"/>
            </a:lvl2pPr>
            <a:lvl3pPr lvl="2" algn="ctr" rtl="0">
              <a:lnSpc>
                <a:spcPct val="100000"/>
              </a:lnSpc>
              <a:spcBef>
                <a:spcPts val="0"/>
              </a:spcBef>
              <a:spcAft>
                <a:spcPts val="0"/>
              </a:spcAft>
              <a:buSzPts val="4200"/>
              <a:buNone/>
              <a:defRPr sz="4200"/>
            </a:lvl3pPr>
            <a:lvl4pPr lvl="3" algn="ctr" rtl="0">
              <a:lnSpc>
                <a:spcPct val="100000"/>
              </a:lnSpc>
              <a:spcBef>
                <a:spcPts val="0"/>
              </a:spcBef>
              <a:spcAft>
                <a:spcPts val="0"/>
              </a:spcAft>
              <a:buSzPts val="4200"/>
              <a:buNone/>
              <a:defRPr sz="4200"/>
            </a:lvl4pPr>
            <a:lvl5pPr lvl="4" algn="ctr" rtl="0">
              <a:lnSpc>
                <a:spcPct val="100000"/>
              </a:lnSpc>
              <a:spcBef>
                <a:spcPts val="0"/>
              </a:spcBef>
              <a:spcAft>
                <a:spcPts val="0"/>
              </a:spcAft>
              <a:buSzPts val="4200"/>
              <a:buNone/>
              <a:defRPr sz="4200"/>
            </a:lvl5pPr>
            <a:lvl6pPr lvl="5" algn="ctr" rtl="0">
              <a:lnSpc>
                <a:spcPct val="100000"/>
              </a:lnSpc>
              <a:spcBef>
                <a:spcPts val="0"/>
              </a:spcBef>
              <a:spcAft>
                <a:spcPts val="0"/>
              </a:spcAft>
              <a:buSzPts val="4200"/>
              <a:buNone/>
              <a:defRPr sz="4200"/>
            </a:lvl6pPr>
            <a:lvl7pPr lvl="6" algn="ctr" rtl="0">
              <a:lnSpc>
                <a:spcPct val="100000"/>
              </a:lnSpc>
              <a:spcBef>
                <a:spcPts val="0"/>
              </a:spcBef>
              <a:spcAft>
                <a:spcPts val="0"/>
              </a:spcAft>
              <a:buSzPts val="4200"/>
              <a:buNone/>
              <a:defRPr sz="4200"/>
            </a:lvl7pPr>
            <a:lvl8pPr lvl="7" algn="ctr" rtl="0">
              <a:lnSpc>
                <a:spcPct val="100000"/>
              </a:lnSpc>
              <a:spcBef>
                <a:spcPts val="0"/>
              </a:spcBef>
              <a:spcAft>
                <a:spcPts val="0"/>
              </a:spcAft>
              <a:buSzPts val="4200"/>
              <a:buNone/>
              <a:defRPr sz="4200"/>
            </a:lvl8pPr>
            <a:lvl9pPr lvl="8" algn="ctr" rtl="0">
              <a:lnSpc>
                <a:spcPct val="100000"/>
              </a:lnSpc>
              <a:spcBef>
                <a:spcPts val="0"/>
              </a:spcBef>
              <a:spcAft>
                <a:spcPts val="0"/>
              </a:spcAft>
              <a:buSzPts val="4200"/>
              <a:buNone/>
              <a:defRPr sz="4200"/>
            </a:lvl9pPr>
          </a:lstStyle>
          <a:p/>
        </p:txBody>
      </p:sp>
      <p:sp>
        <p:nvSpPr>
          <p:cNvPr id="268" name="Google Shape;268;g2df2c35899b_0_700"/>
          <p:cNvSpPr txBox="1"/>
          <p:nvPr/>
        </p:nvSpPr>
        <p:spPr>
          <a:xfrm>
            <a:off x="4579000" y="7185612"/>
            <a:ext cx="8373000" cy="1863000"/>
          </a:xfrm>
          <a:prstGeom prst="rect">
            <a:avLst/>
          </a:prstGeom>
          <a:noFill/>
          <a:ln>
            <a:noFill/>
          </a:ln>
        </p:spPr>
        <p:txBody>
          <a:bodyPr spcFirstLastPara="1" wrap="square" lIns="182850" tIns="182850" rIns="182850" bIns="182850" anchor="b" anchorCtr="0">
            <a:noAutofit/>
          </a:bodyPr>
          <a:lstStyle/>
          <a:p>
            <a:pPr marL="0" marR="0" lvl="0" indent="0" algn="ctr" rtl="0">
              <a:lnSpc>
                <a:spcPct val="115000"/>
              </a:lnSpc>
              <a:spcBef>
                <a:spcPts val="600"/>
              </a:spcBef>
              <a:spcAft>
                <a:spcPts val="0"/>
              </a:spcAft>
              <a:buClr>
                <a:srgbClr val="000000"/>
              </a:buClr>
              <a:buSzPts val="2000"/>
              <a:buFont typeface="Arial" panose="020B0604020202020204"/>
              <a:buNone/>
            </a:pPr>
            <a:r>
              <a:rPr lang="en-US" sz="2000" b="0" i="0" u="none" strike="noStrike" cap="none">
                <a:solidFill>
                  <a:schemeClr val="lt1"/>
                </a:solidFill>
                <a:latin typeface="Maven Pro"/>
                <a:ea typeface="Maven Pro"/>
                <a:cs typeface="Maven Pro"/>
                <a:sym typeface="Maven Pro"/>
              </a:rPr>
              <a:t>CREDITS: This presentation template was created by </a:t>
            </a:r>
            <a:r>
              <a:rPr lang="en-US" sz="2000" b="0" i="0" u="none" strike="noStrike" cap="none">
                <a:solidFill>
                  <a:schemeClr val="accent1"/>
                </a:solidFill>
                <a:uFill>
                  <a:noFill/>
                </a:uFill>
                <a:latin typeface="Maven Pro"/>
                <a:ea typeface="Maven Pro"/>
                <a:cs typeface="Maven Pro"/>
                <a:sym typeface="Maven Pro"/>
                <a:hlinkClick r:id="rId2"/>
              </a:rPr>
              <a:t>Slidesgo</a:t>
            </a:r>
            <a:r>
              <a:rPr lang="en-US" sz="2000" b="0" i="0" u="none" strike="noStrike" cap="none">
                <a:solidFill>
                  <a:schemeClr val="lt1"/>
                </a:solidFill>
                <a:latin typeface="Maven Pro"/>
                <a:ea typeface="Maven Pro"/>
                <a:cs typeface="Maven Pro"/>
                <a:sym typeface="Maven Pro"/>
              </a:rPr>
              <a:t>, including icons by </a:t>
            </a:r>
            <a:r>
              <a:rPr lang="en-US" sz="2000" b="0" i="0" u="none" strike="noStrike" cap="none">
                <a:solidFill>
                  <a:schemeClr val="accent2"/>
                </a:solidFill>
                <a:uFill>
                  <a:noFill/>
                </a:uFill>
                <a:latin typeface="Maven Pro"/>
                <a:ea typeface="Maven Pro"/>
                <a:cs typeface="Maven Pro"/>
                <a:sym typeface="Maven Pro"/>
                <a:hlinkClick r:id="rId3"/>
              </a:rPr>
              <a:t>Flaticon</a:t>
            </a:r>
            <a:r>
              <a:rPr lang="en-US" sz="2000" b="0" i="0" u="none" strike="noStrike" cap="none">
                <a:solidFill>
                  <a:schemeClr val="lt1"/>
                </a:solidFill>
                <a:latin typeface="Maven Pro"/>
                <a:ea typeface="Maven Pro"/>
                <a:cs typeface="Maven Pro"/>
                <a:sym typeface="Maven Pro"/>
              </a:rPr>
              <a:t>, and infographics &amp; images by </a:t>
            </a:r>
            <a:r>
              <a:rPr lang="en-US" sz="2000" b="0" i="0" u="none" strike="noStrike" cap="none">
                <a:solidFill>
                  <a:schemeClr val="accent3"/>
                </a:solidFill>
                <a:uFill>
                  <a:noFill/>
                </a:uFill>
                <a:latin typeface="Maven Pro"/>
                <a:ea typeface="Maven Pro"/>
                <a:cs typeface="Maven Pro"/>
                <a:sym typeface="Maven Pro"/>
                <a:hlinkClick r:id="rId4"/>
              </a:rPr>
              <a:t>Freepik</a:t>
            </a:r>
            <a:endParaRPr sz="2000" b="0" i="0" u="none" strike="noStrike" cap="none">
              <a:solidFill>
                <a:schemeClr val="accent3"/>
              </a:solidFill>
              <a:latin typeface="Maven Pro"/>
              <a:ea typeface="Maven Pro"/>
              <a:cs typeface="Maven Pro"/>
              <a:sym typeface="Maven Pro"/>
            </a:endParaRPr>
          </a:p>
        </p:txBody>
      </p:sp>
      <p:sp>
        <p:nvSpPr>
          <p:cNvPr id="269" name="Google Shape;269;g2df2c35899b_0_700"/>
          <p:cNvSpPr/>
          <p:nvPr/>
        </p:nvSpPr>
        <p:spPr>
          <a:xfrm>
            <a:off x="1716494" y="2761338"/>
            <a:ext cx="261521" cy="262030"/>
          </a:xfrm>
          <a:custGeom>
            <a:avLst/>
            <a:gdLst/>
            <a:ahLst/>
            <a:cxnLst/>
            <a:rect l="l" t="t" r="r" b="b"/>
            <a:pathLst>
              <a:path w="4625" h="4634" extrusionOk="0">
                <a:moveTo>
                  <a:pt x="1" y="0"/>
                </a:moveTo>
                <a:lnTo>
                  <a:pt x="1" y="4633"/>
                </a:lnTo>
                <a:lnTo>
                  <a:pt x="4625" y="4633"/>
                </a:lnTo>
                <a:lnTo>
                  <a:pt x="4625" y="0"/>
                </a:lnTo>
                <a:close/>
              </a:path>
            </a:pathLst>
          </a:custGeom>
          <a:solidFill>
            <a:srgbClr val="E898AC"/>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panose="020B0604020202020204"/>
              <a:buNone/>
            </a:pPr>
            <a:endParaRPr sz="28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70" name="Google Shape;270;g2df2c35899b_0_700"/>
          <p:cNvSpPr/>
          <p:nvPr/>
        </p:nvSpPr>
        <p:spPr>
          <a:xfrm>
            <a:off x="3604896" y="8680374"/>
            <a:ext cx="262030" cy="262030"/>
          </a:xfrm>
          <a:custGeom>
            <a:avLst/>
            <a:gdLst/>
            <a:ahLst/>
            <a:cxnLst/>
            <a:rect l="l" t="t" r="r" b="b"/>
            <a:pathLst>
              <a:path w="4634" h="4634" extrusionOk="0">
                <a:moveTo>
                  <a:pt x="1" y="0"/>
                </a:moveTo>
                <a:lnTo>
                  <a:pt x="1" y="4633"/>
                </a:lnTo>
                <a:lnTo>
                  <a:pt x="4634" y="4633"/>
                </a:lnTo>
                <a:lnTo>
                  <a:pt x="4634" y="0"/>
                </a:lnTo>
                <a:close/>
              </a:path>
            </a:pathLst>
          </a:custGeom>
          <a:solidFill>
            <a:srgbClr val="E898AC"/>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panose="020B0604020202020204"/>
              <a:buNone/>
            </a:pPr>
            <a:endParaRPr sz="28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71" name="Google Shape;271;g2df2c35899b_0_700"/>
          <p:cNvSpPr/>
          <p:nvPr/>
        </p:nvSpPr>
        <p:spPr>
          <a:xfrm>
            <a:off x="14393242" y="1619082"/>
            <a:ext cx="262030" cy="262030"/>
          </a:xfrm>
          <a:custGeom>
            <a:avLst/>
            <a:gdLst/>
            <a:ahLst/>
            <a:cxnLst/>
            <a:rect l="l" t="t" r="r" b="b"/>
            <a:pathLst>
              <a:path w="4634" h="4634" extrusionOk="0">
                <a:moveTo>
                  <a:pt x="0" y="1"/>
                </a:moveTo>
                <a:lnTo>
                  <a:pt x="0" y="4634"/>
                </a:lnTo>
                <a:lnTo>
                  <a:pt x="4633" y="4634"/>
                </a:lnTo>
                <a:lnTo>
                  <a:pt x="4633" y="1"/>
                </a:lnTo>
                <a:close/>
              </a:path>
            </a:pathLst>
          </a:custGeom>
          <a:solidFill>
            <a:srgbClr val="E898AC"/>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panose="020B0604020202020204"/>
              <a:buNone/>
            </a:pPr>
            <a:endParaRPr sz="28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72" name="Google Shape;272;g2df2c35899b_0_700"/>
          <p:cNvSpPr/>
          <p:nvPr/>
        </p:nvSpPr>
        <p:spPr>
          <a:xfrm>
            <a:off x="15652970" y="8011046"/>
            <a:ext cx="211591" cy="212100"/>
          </a:xfrm>
          <a:custGeom>
            <a:avLst/>
            <a:gdLst/>
            <a:ahLst/>
            <a:cxnLst/>
            <a:rect l="l" t="t" r="r" b="b"/>
            <a:pathLst>
              <a:path w="3742" h="3751" fill="none" extrusionOk="0">
                <a:moveTo>
                  <a:pt x="1" y="0"/>
                </a:moveTo>
                <a:lnTo>
                  <a:pt x="3742" y="0"/>
                </a:lnTo>
                <a:lnTo>
                  <a:pt x="3742" y="3750"/>
                </a:lnTo>
                <a:lnTo>
                  <a:pt x="1" y="3750"/>
                </a:lnTo>
                <a:close/>
              </a:path>
            </a:pathLst>
          </a:custGeom>
          <a:noFill/>
          <a:ln w="9525" cap="flat" cmpd="sng">
            <a:solidFill>
              <a:srgbClr val="E898AC"/>
            </a:solidFill>
            <a:prstDash val="solid"/>
            <a:miter lim="9192"/>
            <a:headEnd type="none" w="sm" len="sm"/>
            <a:tailEnd type="none" w="sm" len="sm"/>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panose="020B0604020202020204"/>
              <a:buNone/>
            </a:pPr>
            <a:endParaRPr sz="28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73" name="Google Shape;273;g2df2c35899b_0_700"/>
          <p:cNvSpPr/>
          <p:nvPr/>
        </p:nvSpPr>
        <p:spPr>
          <a:xfrm>
            <a:off x="13339494" y="6216912"/>
            <a:ext cx="124795" cy="124795"/>
          </a:xfrm>
          <a:custGeom>
            <a:avLst/>
            <a:gdLst/>
            <a:ahLst/>
            <a:cxnLst/>
            <a:rect l="l" t="t" r="r" b="b"/>
            <a:pathLst>
              <a:path w="2207" h="2207" fill="none" extrusionOk="0">
                <a:moveTo>
                  <a:pt x="0" y="1"/>
                </a:moveTo>
                <a:lnTo>
                  <a:pt x="2206" y="1"/>
                </a:lnTo>
                <a:lnTo>
                  <a:pt x="2206" y="2207"/>
                </a:lnTo>
                <a:lnTo>
                  <a:pt x="0" y="2207"/>
                </a:lnTo>
                <a:close/>
              </a:path>
            </a:pathLst>
          </a:custGeom>
          <a:noFill/>
          <a:ln w="9525" cap="flat" cmpd="sng">
            <a:solidFill>
              <a:srgbClr val="E898AC"/>
            </a:solidFill>
            <a:prstDash val="solid"/>
            <a:miter lim="9192"/>
            <a:headEnd type="none" w="sm" len="sm"/>
            <a:tailEnd type="none" w="sm" len="sm"/>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panose="020B0604020202020204"/>
              <a:buNone/>
            </a:pPr>
            <a:endParaRPr sz="28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74" name="Google Shape;274;g2df2c35899b_0_700"/>
          <p:cNvSpPr/>
          <p:nvPr/>
        </p:nvSpPr>
        <p:spPr>
          <a:xfrm>
            <a:off x="4254546" y="5061576"/>
            <a:ext cx="224597" cy="225106"/>
          </a:xfrm>
          <a:custGeom>
            <a:avLst/>
            <a:gdLst/>
            <a:ahLst/>
            <a:cxnLst/>
            <a:rect l="l" t="t" r="r" b="b"/>
            <a:pathLst>
              <a:path w="3972" h="3981" fill="none" extrusionOk="0">
                <a:moveTo>
                  <a:pt x="1" y="1"/>
                </a:moveTo>
                <a:lnTo>
                  <a:pt x="3972" y="1"/>
                </a:lnTo>
                <a:lnTo>
                  <a:pt x="3972" y="3981"/>
                </a:lnTo>
                <a:lnTo>
                  <a:pt x="1" y="3981"/>
                </a:lnTo>
                <a:close/>
              </a:path>
            </a:pathLst>
          </a:custGeom>
          <a:noFill/>
          <a:ln w="9525" cap="flat" cmpd="sng">
            <a:solidFill>
              <a:srgbClr val="00CFCC"/>
            </a:solidFill>
            <a:prstDash val="solid"/>
            <a:miter lim="9192"/>
            <a:headEnd type="none" w="sm" len="sm"/>
            <a:tailEnd type="none" w="sm" len="sm"/>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panose="020B0604020202020204"/>
              <a:buNone/>
            </a:pPr>
            <a:endParaRPr sz="28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75" name="Google Shape;275;g2df2c35899b_0_700"/>
          <p:cNvSpPr/>
          <p:nvPr/>
        </p:nvSpPr>
        <p:spPr>
          <a:xfrm>
            <a:off x="14837852" y="6481030"/>
            <a:ext cx="224597" cy="225106"/>
          </a:xfrm>
          <a:custGeom>
            <a:avLst/>
            <a:gdLst/>
            <a:ahLst/>
            <a:cxnLst/>
            <a:rect l="l" t="t" r="r" b="b"/>
            <a:pathLst>
              <a:path w="3972" h="3981" extrusionOk="0">
                <a:moveTo>
                  <a:pt x="0" y="1"/>
                </a:moveTo>
                <a:lnTo>
                  <a:pt x="0" y="3981"/>
                </a:lnTo>
                <a:lnTo>
                  <a:pt x="3972" y="3981"/>
                </a:lnTo>
                <a:lnTo>
                  <a:pt x="3972" y="1"/>
                </a:lnTo>
                <a:close/>
              </a:path>
            </a:pathLst>
          </a:custGeom>
          <a:solidFill>
            <a:srgbClr val="00CFCC"/>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panose="020B0604020202020204"/>
              <a:buNone/>
            </a:pPr>
            <a:endParaRPr sz="28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76" name="Google Shape;276;g2df2c35899b_0_700"/>
          <p:cNvSpPr/>
          <p:nvPr/>
        </p:nvSpPr>
        <p:spPr>
          <a:xfrm>
            <a:off x="15502548" y="2437168"/>
            <a:ext cx="173706" cy="173650"/>
          </a:xfrm>
          <a:custGeom>
            <a:avLst/>
            <a:gdLst/>
            <a:ahLst/>
            <a:cxnLst/>
            <a:rect l="l" t="t" r="r" b="b"/>
            <a:pathLst>
              <a:path w="3072" h="3071" extrusionOk="0">
                <a:moveTo>
                  <a:pt x="1" y="0"/>
                </a:moveTo>
                <a:lnTo>
                  <a:pt x="1" y="3070"/>
                </a:lnTo>
                <a:lnTo>
                  <a:pt x="3071" y="3070"/>
                </a:lnTo>
                <a:lnTo>
                  <a:pt x="3071" y="0"/>
                </a:lnTo>
                <a:close/>
              </a:path>
            </a:pathLst>
          </a:custGeom>
          <a:solidFill>
            <a:srgbClr val="FF9973"/>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panose="020B0604020202020204"/>
              <a:buNone/>
            </a:pPr>
            <a:endParaRPr sz="28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nvGrpSpPr>
          <p:cNvPr id="277" name="Google Shape;277;g2df2c35899b_0_700"/>
          <p:cNvGrpSpPr/>
          <p:nvPr/>
        </p:nvGrpSpPr>
        <p:grpSpPr>
          <a:xfrm>
            <a:off x="13339452" y="-779368"/>
            <a:ext cx="287532" cy="4212840"/>
            <a:chOff x="6780548" y="337714"/>
            <a:chExt cx="133252" cy="1952377"/>
          </a:xfrm>
        </p:grpSpPr>
        <p:sp>
          <p:nvSpPr>
            <p:cNvPr id="278" name="Google Shape;278;g2df2c35899b_0_700"/>
            <p:cNvSpPr/>
            <p:nvPr/>
          </p:nvSpPr>
          <p:spPr>
            <a:xfrm>
              <a:off x="6780548" y="2156839"/>
              <a:ext cx="133252" cy="133252"/>
            </a:xfrm>
            <a:custGeom>
              <a:avLst/>
              <a:gdLst/>
              <a:ahLst/>
              <a:cxnLst/>
              <a:rect l="l" t="t" r="r" b="b"/>
              <a:pathLst>
                <a:path w="5085" h="5085" fill="none" extrusionOk="0">
                  <a:moveTo>
                    <a:pt x="1" y="1"/>
                  </a:moveTo>
                  <a:lnTo>
                    <a:pt x="5084" y="1"/>
                  </a:lnTo>
                  <a:lnTo>
                    <a:pt x="5084" y="5084"/>
                  </a:lnTo>
                  <a:lnTo>
                    <a:pt x="1" y="5084"/>
                  </a:lnTo>
                  <a:close/>
                </a:path>
              </a:pathLst>
            </a:custGeom>
            <a:noFill/>
            <a:ln w="9525" cap="flat" cmpd="sng">
              <a:solidFill>
                <a:srgbClr val="FF9973"/>
              </a:solidFill>
              <a:prstDash val="solid"/>
              <a:miter lim="9192"/>
              <a:headEnd type="none" w="sm" len="sm"/>
              <a:tailEnd type="none" w="sm" len="sm"/>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panose="020B0604020202020204"/>
                <a:buNone/>
              </a:pPr>
              <a:endParaRPr sz="28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79" name="Google Shape;279;g2df2c35899b_0_700"/>
            <p:cNvSpPr/>
            <p:nvPr/>
          </p:nvSpPr>
          <p:spPr>
            <a:xfrm>
              <a:off x="6842943" y="337714"/>
              <a:ext cx="8464" cy="1695359"/>
            </a:xfrm>
            <a:custGeom>
              <a:avLst/>
              <a:gdLst/>
              <a:ahLst/>
              <a:cxnLst/>
              <a:rect l="l" t="t" r="r" b="b"/>
              <a:pathLst>
                <a:path w="323" h="64696" extrusionOk="0">
                  <a:moveTo>
                    <a:pt x="157" y="0"/>
                  </a:moveTo>
                  <a:lnTo>
                    <a:pt x="1" y="64695"/>
                  </a:lnTo>
                  <a:lnTo>
                    <a:pt x="322" y="64695"/>
                  </a:lnTo>
                  <a:lnTo>
                    <a:pt x="157" y="0"/>
                  </a:lnTo>
                  <a:close/>
                </a:path>
              </a:pathLst>
            </a:custGeom>
            <a:solidFill>
              <a:srgbClr val="FFD6E1"/>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panose="020B0604020202020204"/>
                <a:buNone/>
              </a:pPr>
              <a:endParaRPr sz="28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280" name="Google Shape;280;g2df2c35899b_0_700"/>
          <p:cNvGrpSpPr/>
          <p:nvPr/>
        </p:nvGrpSpPr>
        <p:grpSpPr>
          <a:xfrm>
            <a:off x="3020059" y="1015498"/>
            <a:ext cx="407069" cy="5326216"/>
            <a:chOff x="250617" y="2402301"/>
            <a:chExt cx="188650" cy="2468355"/>
          </a:xfrm>
        </p:grpSpPr>
        <p:sp>
          <p:nvSpPr>
            <p:cNvPr id="281" name="Google Shape;281;g2df2c35899b_0_700"/>
            <p:cNvSpPr/>
            <p:nvPr/>
          </p:nvSpPr>
          <p:spPr>
            <a:xfrm>
              <a:off x="250617" y="4681770"/>
              <a:ext cx="188650" cy="188886"/>
            </a:xfrm>
            <a:custGeom>
              <a:avLst/>
              <a:gdLst/>
              <a:ahLst/>
              <a:cxnLst/>
              <a:rect l="l" t="t" r="r" b="b"/>
              <a:pathLst>
                <a:path w="7199" h="7208" fill="none" extrusionOk="0">
                  <a:moveTo>
                    <a:pt x="0" y="1"/>
                  </a:moveTo>
                  <a:lnTo>
                    <a:pt x="7198" y="1"/>
                  </a:lnTo>
                  <a:lnTo>
                    <a:pt x="7198" y="7207"/>
                  </a:lnTo>
                  <a:lnTo>
                    <a:pt x="0" y="7207"/>
                  </a:lnTo>
                  <a:close/>
                </a:path>
              </a:pathLst>
            </a:custGeom>
            <a:noFill/>
            <a:ln w="9525" cap="flat" cmpd="sng">
              <a:solidFill>
                <a:srgbClr val="FF9973"/>
              </a:solidFill>
              <a:prstDash val="solid"/>
              <a:miter lim="9192"/>
              <a:headEnd type="none" w="sm" len="sm"/>
              <a:tailEnd type="none" w="sm" len="sm"/>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panose="020B0604020202020204"/>
                <a:buNone/>
              </a:pPr>
              <a:endParaRPr sz="28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82" name="Google Shape;282;g2df2c35899b_0_700"/>
            <p:cNvSpPr/>
            <p:nvPr/>
          </p:nvSpPr>
          <p:spPr>
            <a:xfrm>
              <a:off x="278316" y="4166291"/>
              <a:ext cx="133226" cy="133226"/>
            </a:xfrm>
            <a:custGeom>
              <a:avLst/>
              <a:gdLst/>
              <a:ahLst/>
              <a:cxnLst/>
              <a:rect l="l" t="t" r="r" b="b"/>
              <a:pathLst>
                <a:path w="5084" h="5084" fill="none" extrusionOk="0">
                  <a:moveTo>
                    <a:pt x="1" y="0"/>
                  </a:moveTo>
                  <a:lnTo>
                    <a:pt x="5084" y="0"/>
                  </a:lnTo>
                  <a:lnTo>
                    <a:pt x="5084" y="5084"/>
                  </a:lnTo>
                  <a:lnTo>
                    <a:pt x="1" y="5084"/>
                  </a:lnTo>
                  <a:close/>
                </a:path>
              </a:pathLst>
            </a:custGeom>
            <a:noFill/>
            <a:ln w="9525" cap="flat" cmpd="sng">
              <a:solidFill>
                <a:srgbClr val="FF9973"/>
              </a:solidFill>
              <a:prstDash val="solid"/>
              <a:miter lim="9192"/>
              <a:headEnd type="none" w="sm" len="sm"/>
              <a:tailEnd type="none" w="sm" len="sm"/>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panose="020B0604020202020204"/>
                <a:buNone/>
              </a:pPr>
              <a:endParaRPr sz="28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83" name="Google Shape;283;g2df2c35899b_0_700"/>
            <p:cNvSpPr/>
            <p:nvPr/>
          </p:nvSpPr>
          <p:spPr>
            <a:xfrm>
              <a:off x="304573" y="3689098"/>
              <a:ext cx="80476" cy="80476"/>
            </a:xfrm>
            <a:custGeom>
              <a:avLst/>
              <a:gdLst/>
              <a:ahLst/>
              <a:cxnLst/>
              <a:rect l="l" t="t" r="r" b="b"/>
              <a:pathLst>
                <a:path w="3071" h="3071" fill="none" extrusionOk="0">
                  <a:moveTo>
                    <a:pt x="1" y="0"/>
                  </a:moveTo>
                  <a:lnTo>
                    <a:pt x="3071" y="0"/>
                  </a:lnTo>
                  <a:lnTo>
                    <a:pt x="3071" y="3071"/>
                  </a:lnTo>
                  <a:lnTo>
                    <a:pt x="1" y="3071"/>
                  </a:lnTo>
                  <a:close/>
                </a:path>
              </a:pathLst>
            </a:custGeom>
            <a:noFill/>
            <a:ln w="9525" cap="flat" cmpd="sng">
              <a:solidFill>
                <a:srgbClr val="FF9973"/>
              </a:solidFill>
              <a:prstDash val="solid"/>
              <a:miter lim="9192"/>
              <a:headEnd type="none" w="sm" len="sm"/>
              <a:tailEnd type="none" w="sm" len="sm"/>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panose="020B0604020202020204"/>
                <a:buNone/>
              </a:pPr>
              <a:endParaRPr sz="28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84" name="Google Shape;284;g2df2c35899b_0_700"/>
            <p:cNvSpPr/>
            <p:nvPr/>
          </p:nvSpPr>
          <p:spPr>
            <a:xfrm>
              <a:off x="340710" y="2402301"/>
              <a:ext cx="8464" cy="1011487"/>
            </a:xfrm>
            <a:custGeom>
              <a:avLst/>
              <a:gdLst/>
              <a:ahLst/>
              <a:cxnLst/>
              <a:rect l="l" t="t" r="r" b="b"/>
              <a:pathLst>
                <a:path w="323" h="38599" extrusionOk="0">
                  <a:moveTo>
                    <a:pt x="157" y="1"/>
                  </a:moveTo>
                  <a:lnTo>
                    <a:pt x="0" y="38599"/>
                  </a:lnTo>
                  <a:lnTo>
                    <a:pt x="322" y="38599"/>
                  </a:lnTo>
                  <a:lnTo>
                    <a:pt x="157" y="1"/>
                  </a:lnTo>
                  <a:close/>
                </a:path>
              </a:pathLst>
            </a:custGeom>
            <a:solidFill>
              <a:srgbClr val="FFD6E1"/>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panose="020B0604020202020204"/>
                <a:buNone/>
              </a:pPr>
              <a:endParaRPr sz="28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285" name="Google Shape;285;g2df2c35899b_0_700"/>
          <p:cNvGrpSpPr/>
          <p:nvPr/>
        </p:nvGrpSpPr>
        <p:grpSpPr>
          <a:xfrm>
            <a:off x="770710" y="2761342"/>
            <a:ext cx="398473" cy="5657869"/>
            <a:chOff x="1608717" y="1280046"/>
            <a:chExt cx="199237" cy="2828935"/>
          </a:xfrm>
        </p:grpSpPr>
        <p:sp>
          <p:nvSpPr>
            <p:cNvPr id="286" name="Google Shape;286;g2df2c35899b_0_700"/>
            <p:cNvSpPr/>
            <p:nvPr/>
          </p:nvSpPr>
          <p:spPr>
            <a:xfrm>
              <a:off x="1608717" y="3909744"/>
              <a:ext cx="199237" cy="199237"/>
            </a:xfrm>
            <a:custGeom>
              <a:avLst/>
              <a:gdLst/>
              <a:ahLst/>
              <a:cxnLst/>
              <a:rect l="l" t="t" r="r" b="b"/>
              <a:pathLst>
                <a:path w="7603" h="7603" extrusionOk="0">
                  <a:moveTo>
                    <a:pt x="0" y="1"/>
                  </a:moveTo>
                  <a:lnTo>
                    <a:pt x="0" y="7602"/>
                  </a:lnTo>
                  <a:lnTo>
                    <a:pt x="7602" y="7602"/>
                  </a:lnTo>
                  <a:lnTo>
                    <a:pt x="7602" y="1"/>
                  </a:lnTo>
                  <a:close/>
                </a:path>
              </a:pathLst>
            </a:custGeom>
            <a:solidFill>
              <a:srgbClr val="00CFCC"/>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panose="020B0604020202020204"/>
                <a:buNone/>
              </a:pPr>
              <a:endParaRPr sz="28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87" name="Google Shape;287;g2df2c35899b_0_700"/>
            <p:cNvSpPr/>
            <p:nvPr/>
          </p:nvSpPr>
          <p:spPr>
            <a:xfrm>
              <a:off x="1656175" y="3269477"/>
              <a:ext cx="104086" cy="104086"/>
            </a:xfrm>
            <a:custGeom>
              <a:avLst/>
              <a:gdLst/>
              <a:ahLst/>
              <a:cxnLst/>
              <a:rect l="l" t="t" r="r" b="b"/>
              <a:pathLst>
                <a:path w="3972" h="3972" extrusionOk="0">
                  <a:moveTo>
                    <a:pt x="0" y="1"/>
                  </a:moveTo>
                  <a:lnTo>
                    <a:pt x="0" y="3972"/>
                  </a:lnTo>
                  <a:lnTo>
                    <a:pt x="3971" y="3972"/>
                  </a:lnTo>
                  <a:lnTo>
                    <a:pt x="3971" y="1"/>
                  </a:lnTo>
                  <a:close/>
                </a:path>
              </a:pathLst>
            </a:custGeom>
            <a:solidFill>
              <a:srgbClr val="00CFCC"/>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panose="020B0604020202020204"/>
                <a:buNone/>
              </a:pPr>
              <a:endParaRPr sz="28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88" name="Google Shape;288;g2df2c35899b_0_700"/>
            <p:cNvSpPr/>
            <p:nvPr/>
          </p:nvSpPr>
          <p:spPr>
            <a:xfrm>
              <a:off x="1704104" y="1280046"/>
              <a:ext cx="8464" cy="1794099"/>
            </a:xfrm>
            <a:custGeom>
              <a:avLst/>
              <a:gdLst/>
              <a:ahLst/>
              <a:cxnLst/>
              <a:rect l="l" t="t" r="r" b="b"/>
              <a:pathLst>
                <a:path w="323" h="68464" extrusionOk="0">
                  <a:moveTo>
                    <a:pt x="157" y="0"/>
                  </a:moveTo>
                  <a:lnTo>
                    <a:pt x="0" y="68464"/>
                  </a:lnTo>
                  <a:lnTo>
                    <a:pt x="322" y="68464"/>
                  </a:lnTo>
                  <a:lnTo>
                    <a:pt x="157" y="0"/>
                  </a:lnTo>
                  <a:close/>
                </a:path>
              </a:pathLst>
            </a:custGeom>
            <a:solidFill>
              <a:srgbClr val="FFD6E1"/>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panose="020B0604020202020204"/>
                <a:buNone/>
              </a:pPr>
              <a:endParaRPr sz="28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sp>
        <p:nvSpPr>
          <p:cNvPr id="289" name="Google Shape;289;g2df2c35899b_0_700"/>
          <p:cNvSpPr/>
          <p:nvPr/>
        </p:nvSpPr>
        <p:spPr>
          <a:xfrm>
            <a:off x="2101184" y="6419292"/>
            <a:ext cx="18264" cy="5436915"/>
          </a:xfrm>
          <a:custGeom>
            <a:avLst/>
            <a:gdLst/>
            <a:ahLst/>
            <a:cxnLst/>
            <a:rect l="l" t="t" r="r" b="b"/>
            <a:pathLst>
              <a:path w="323" h="96152" extrusionOk="0">
                <a:moveTo>
                  <a:pt x="166" y="1"/>
                </a:moveTo>
                <a:lnTo>
                  <a:pt x="1" y="96151"/>
                </a:lnTo>
                <a:lnTo>
                  <a:pt x="322" y="96151"/>
                </a:lnTo>
                <a:lnTo>
                  <a:pt x="166" y="1"/>
                </a:lnTo>
                <a:close/>
              </a:path>
            </a:pathLst>
          </a:custGeom>
          <a:solidFill>
            <a:srgbClr val="FFD6E1"/>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panose="020B0604020202020204"/>
              <a:buNone/>
            </a:pPr>
            <a:endParaRPr sz="28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90" name="Google Shape;290;g2df2c35899b_0_700"/>
          <p:cNvSpPr/>
          <p:nvPr/>
        </p:nvSpPr>
        <p:spPr>
          <a:xfrm>
            <a:off x="14180652" y="5181618"/>
            <a:ext cx="18264" cy="3644721"/>
          </a:xfrm>
          <a:custGeom>
            <a:avLst/>
            <a:gdLst/>
            <a:ahLst/>
            <a:cxnLst/>
            <a:rect l="l" t="t" r="r" b="b"/>
            <a:pathLst>
              <a:path w="323" h="64457" extrusionOk="0">
                <a:moveTo>
                  <a:pt x="157" y="1"/>
                </a:moveTo>
                <a:lnTo>
                  <a:pt x="0" y="64456"/>
                </a:lnTo>
                <a:lnTo>
                  <a:pt x="322" y="64456"/>
                </a:lnTo>
                <a:lnTo>
                  <a:pt x="157" y="1"/>
                </a:lnTo>
                <a:close/>
              </a:path>
            </a:pathLst>
          </a:custGeom>
          <a:solidFill>
            <a:srgbClr val="FFD6E1"/>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panose="020B0604020202020204"/>
              <a:buNone/>
            </a:pPr>
            <a:endParaRPr sz="28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nvGrpSpPr>
          <p:cNvPr id="291" name="Google Shape;291;g2df2c35899b_0_700"/>
          <p:cNvGrpSpPr/>
          <p:nvPr/>
        </p:nvGrpSpPr>
        <p:grpSpPr>
          <a:xfrm>
            <a:off x="1978050" y="-779332"/>
            <a:ext cx="124286" cy="1794857"/>
            <a:chOff x="2038689" y="173907"/>
            <a:chExt cx="57599" cy="831799"/>
          </a:xfrm>
        </p:grpSpPr>
        <p:sp>
          <p:nvSpPr>
            <p:cNvPr id="292" name="Google Shape;292;g2df2c35899b_0_700"/>
            <p:cNvSpPr/>
            <p:nvPr/>
          </p:nvSpPr>
          <p:spPr>
            <a:xfrm>
              <a:off x="2038689" y="947872"/>
              <a:ext cx="57599" cy="57834"/>
            </a:xfrm>
            <a:custGeom>
              <a:avLst/>
              <a:gdLst/>
              <a:ahLst/>
              <a:cxnLst/>
              <a:rect l="l" t="t" r="r" b="b"/>
              <a:pathLst>
                <a:path w="2198" h="2207" fill="none" extrusionOk="0">
                  <a:moveTo>
                    <a:pt x="1" y="0"/>
                  </a:moveTo>
                  <a:lnTo>
                    <a:pt x="2197" y="0"/>
                  </a:lnTo>
                  <a:lnTo>
                    <a:pt x="2197" y="2206"/>
                  </a:lnTo>
                  <a:lnTo>
                    <a:pt x="1" y="2206"/>
                  </a:lnTo>
                  <a:close/>
                </a:path>
              </a:pathLst>
            </a:custGeom>
            <a:noFill/>
            <a:ln w="9525" cap="flat" cmpd="sng">
              <a:solidFill>
                <a:srgbClr val="00CFCC"/>
              </a:solidFill>
              <a:prstDash val="solid"/>
              <a:miter lim="9192"/>
              <a:headEnd type="none" w="sm" len="sm"/>
              <a:tailEnd type="none" w="sm" len="sm"/>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panose="020B0604020202020204"/>
                <a:buNone/>
              </a:pPr>
              <a:endParaRPr sz="28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93" name="Google Shape;293;g2df2c35899b_0_700"/>
            <p:cNvSpPr/>
            <p:nvPr/>
          </p:nvSpPr>
          <p:spPr>
            <a:xfrm>
              <a:off x="2063269" y="173907"/>
              <a:ext cx="8438" cy="692074"/>
            </a:xfrm>
            <a:custGeom>
              <a:avLst/>
              <a:gdLst/>
              <a:ahLst/>
              <a:cxnLst/>
              <a:rect l="l" t="t" r="r" b="b"/>
              <a:pathLst>
                <a:path w="322" h="26410" extrusionOk="0">
                  <a:moveTo>
                    <a:pt x="166" y="1"/>
                  </a:moveTo>
                  <a:lnTo>
                    <a:pt x="0" y="26410"/>
                  </a:lnTo>
                  <a:lnTo>
                    <a:pt x="322" y="26410"/>
                  </a:lnTo>
                  <a:lnTo>
                    <a:pt x="166" y="1"/>
                  </a:lnTo>
                  <a:close/>
                </a:path>
              </a:pathLst>
            </a:custGeom>
            <a:solidFill>
              <a:srgbClr val="FFD6E1"/>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panose="020B0604020202020204"/>
                <a:buNone/>
              </a:pPr>
              <a:endParaRPr sz="28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294" name="Google Shape;294;g2df2c35899b_0_700"/>
          <p:cNvGrpSpPr/>
          <p:nvPr/>
        </p:nvGrpSpPr>
        <p:grpSpPr>
          <a:xfrm>
            <a:off x="17137460" y="4369618"/>
            <a:ext cx="429404" cy="4617195"/>
            <a:chOff x="8008096" y="2108910"/>
            <a:chExt cx="199001" cy="2139770"/>
          </a:xfrm>
        </p:grpSpPr>
        <p:sp>
          <p:nvSpPr>
            <p:cNvPr id="295" name="Google Shape;295;g2df2c35899b_0_700"/>
            <p:cNvSpPr/>
            <p:nvPr/>
          </p:nvSpPr>
          <p:spPr>
            <a:xfrm>
              <a:off x="8008096" y="4049705"/>
              <a:ext cx="199001" cy="198975"/>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panose="020B0604020202020204"/>
                <a:buNone/>
              </a:pPr>
              <a:endParaRPr sz="28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96" name="Google Shape;296;g2df2c35899b_0_700"/>
            <p:cNvSpPr/>
            <p:nvPr/>
          </p:nvSpPr>
          <p:spPr>
            <a:xfrm>
              <a:off x="8103246" y="2108910"/>
              <a:ext cx="8464" cy="1793863"/>
            </a:xfrm>
            <a:custGeom>
              <a:avLst/>
              <a:gdLst/>
              <a:ahLst/>
              <a:cxnLst/>
              <a:rect l="l" t="t" r="r" b="b"/>
              <a:pathLst>
                <a:path w="323" h="68455" extrusionOk="0">
                  <a:moveTo>
                    <a:pt x="166" y="1"/>
                  </a:moveTo>
                  <a:lnTo>
                    <a:pt x="0" y="68455"/>
                  </a:lnTo>
                  <a:lnTo>
                    <a:pt x="322" y="68455"/>
                  </a:lnTo>
                  <a:lnTo>
                    <a:pt x="166" y="1"/>
                  </a:lnTo>
                  <a:close/>
                </a:path>
              </a:pathLst>
            </a:custGeom>
            <a:solidFill>
              <a:srgbClr val="FFD6E1"/>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panose="020B0604020202020204"/>
                <a:buNone/>
              </a:pPr>
              <a:endParaRPr sz="28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sp>
        <p:nvSpPr>
          <p:cNvPr id="297" name="Google Shape;297;g2df2c35899b_0_700"/>
          <p:cNvSpPr/>
          <p:nvPr/>
        </p:nvSpPr>
        <p:spPr>
          <a:xfrm>
            <a:off x="12846422" y="6385318"/>
            <a:ext cx="173706" cy="173650"/>
          </a:xfrm>
          <a:custGeom>
            <a:avLst/>
            <a:gdLst/>
            <a:ahLst/>
            <a:cxnLst/>
            <a:rect l="l" t="t" r="r" b="b"/>
            <a:pathLst>
              <a:path w="3072" h="3071" extrusionOk="0">
                <a:moveTo>
                  <a:pt x="1" y="0"/>
                </a:moveTo>
                <a:lnTo>
                  <a:pt x="1" y="3070"/>
                </a:lnTo>
                <a:lnTo>
                  <a:pt x="3071" y="3070"/>
                </a:lnTo>
                <a:lnTo>
                  <a:pt x="3071" y="0"/>
                </a:lnTo>
                <a:close/>
              </a:path>
            </a:pathLst>
          </a:custGeom>
          <a:solidFill>
            <a:srgbClr val="FF9973"/>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panose="020B0604020202020204"/>
              <a:buNone/>
            </a:pPr>
            <a:endParaRPr sz="28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nvGrpSpPr>
          <p:cNvPr id="298" name="Google Shape;298;g2df2c35899b_0_700"/>
          <p:cNvGrpSpPr/>
          <p:nvPr/>
        </p:nvGrpSpPr>
        <p:grpSpPr>
          <a:xfrm>
            <a:off x="16442460" y="18"/>
            <a:ext cx="429404" cy="4617195"/>
            <a:chOff x="8008096" y="2108910"/>
            <a:chExt cx="199001" cy="2139770"/>
          </a:xfrm>
        </p:grpSpPr>
        <p:sp>
          <p:nvSpPr>
            <p:cNvPr id="299" name="Google Shape;299;g2df2c35899b_0_700"/>
            <p:cNvSpPr/>
            <p:nvPr/>
          </p:nvSpPr>
          <p:spPr>
            <a:xfrm>
              <a:off x="8008096" y="4049705"/>
              <a:ext cx="199001" cy="198975"/>
            </a:xfrm>
            <a:custGeom>
              <a:avLst/>
              <a:gdLst/>
              <a:ahLst/>
              <a:cxnLst/>
              <a:rect l="l" t="t" r="r" b="b"/>
              <a:pathLst>
                <a:path w="7594" h="7593" extrusionOk="0">
                  <a:moveTo>
                    <a:pt x="1" y="0"/>
                  </a:moveTo>
                  <a:lnTo>
                    <a:pt x="1" y="7593"/>
                  </a:lnTo>
                  <a:lnTo>
                    <a:pt x="7593" y="7593"/>
                  </a:lnTo>
                  <a:lnTo>
                    <a:pt x="7593" y="0"/>
                  </a:lnTo>
                  <a:close/>
                </a:path>
              </a:pathLst>
            </a:custGeom>
            <a:solidFill>
              <a:schemeClr val="accent1"/>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panose="020B0604020202020204"/>
                <a:buNone/>
              </a:pPr>
              <a:endParaRPr sz="28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00" name="Google Shape;300;g2df2c35899b_0_700"/>
            <p:cNvSpPr/>
            <p:nvPr/>
          </p:nvSpPr>
          <p:spPr>
            <a:xfrm>
              <a:off x="8103246" y="2108910"/>
              <a:ext cx="8464" cy="1793863"/>
            </a:xfrm>
            <a:custGeom>
              <a:avLst/>
              <a:gdLst/>
              <a:ahLst/>
              <a:cxnLst/>
              <a:rect l="l" t="t" r="r" b="b"/>
              <a:pathLst>
                <a:path w="323" h="68455" extrusionOk="0">
                  <a:moveTo>
                    <a:pt x="166" y="1"/>
                  </a:moveTo>
                  <a:lnTo>
                    <a:pt x="0" y="68455"/>
                  </a:lnTo>
                  <a:lnTo>
                    <a:pt x="322" y="68455"/>
                  </a:lnTo>
                  <a:lnTo>
                    <a:pt x="166" y="1"/>
                  </a:lnTo>
                  <a:close/>
                </a:path>
              </a:pathLst>
            </a:custGeom>
            <a:solidFill>
              <a:srgbClr val="FFD6E1"/>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panose="020B0604020202020204"/>
                <a:buNone/>
              </a:pPr>
              <a:endParaRPr sz="28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secHead" matchingName="Section header">
  <p:cSld name="SECTION_HEADER">
    <p:spTree>
      <p:nvGrpSpPr>
        <p:cNvPr id="301" name="Shape 301"/>
        <p:cNvGrpSpPr/>
        <p:nvPr/>
      </p:nvGrpSpPr>
      <p:grpSpPr>
        <a:xfrm>
          <a:off x="0" y="0"/>
          <a:ext cx="0" cy="0"/>
          <a:chOff x="0" y="0"/>
          <a:chExt cx="0" cy="0"/>
        </a:xfrm>
      </p:grpSpPr>
      <p:sp>
        <p:nvSpPr>
          <p:cNvPr id="302" name="Google Shape;302;g2df2c35899b_0_736"/>
          <p:cNvSpPr/>
          <p:nvPr/>
        </p:nvSpPr>
        <p:spPr>
          <a:xfrm>
            <a:off x="14404780" y="1832118"/>
            <a:ext cx="242868" cy="242868"/>
          </a:xfrm>
          <a:custGeom>
            <a:avLst/>
            <a:gdLst/>
            <a:ahLst/>
            <a:cxnLst/>
            <a:rect l="l" t="t" r="r" b="b"/>
            <a:pathLst>
              <a:path w="4634" h="4634" extrusionOk="0">
                <a:moveTo>
                  <a:pt x="0" y="1"/>
                </a:moveTo>
                <a:lnTo>
                  <a:pt x="0" y="4634"/>
                </a:lnTo>
                <a:lnTo>
                  <a:pt x="4633" y="4634"/>
                </a:lnTo>
                <a:lnTo>
                  <a:pt x="4633" y="1"/>
                </a:lnTo>
                <a:close/>
              </a:path>
            </a:pathLst>
          </a:custGeom>
          <a:solidFill>
            <a:srgbClr val="E898AC"/>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panose="020B0604020202020204"/>
              <a:buNone/>
            </a:pPr>
            <a:endParaRPr sz="28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03" name="Google Shape;303;g2df2c35899b_0_736"/>
          <p:cNvSpPr/>
          <p:nvPr/>
        </p:nvSpPr>
        <p:spPr>
          <a:xfrm>
            <a:off x="16527346" y="5907362"/>
            <a:ext cx="208173" cy="208644"/>
          </a:xfrm>
          <a:custGeom>
            <a:avLst/>
            <a:gdLst/>
            <a:ahLst/>
            <a:cxnLst/>
            <a:rect l="l" t="t" r="r" b="b"/>
            <a:pathLst>
              <a:path w="3972" h="3981" extrusionOk="0">
                <a:moveTo>
                  <a:pt x="0" y="1"/>
                </a:moveTo>
                <a:lnTo>
                  <a:pt x="0" y="3981"/>
                </a:lnTo>
                <a:lnTo>
                  <a:pt x="3972" y="3981"/>
                </a:lnTo>
                <a:lnTo>
                  <a:pt x="3972" y="1"/>
                </a:lnTo>
                <a:close/>
              </a:path>
            </a:pathLst>
          </a:custGeom>
          <a:solidFill>
            <a:srgbClr val="00CFCC"/>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panose="020B0604020202020204"/>
              <a:buNone/>
            </a:pPr>
            <a:endParaRPr sz="28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nvGrpSpPr>
          <p:cNvPr id="304" name="Google Shape;304;g2df2c35899b_0_736"/>
          <p:cNvGrpSpPr/>
          <p:nvPr/>
        </p:nvGrpSpPr>
        <p:grpSpPr>
          <a:xfrm>
            <a:off x="16527364" y="-868732"/>
            <a:ext cx="377771" cy="2363063"/>
            <a:chOff x="2877432" y="975334"/>
            <a:chExt cx="188886" cy="1181532"/>
          </a:xfrm>
        </p:grpSpPr>
        <p:sp>
          <p:nvSpPr>
            <p:cNvPr id="305" name="Google Shape;305;g2df2c35899b_0_736"/>
            <p:cNvSpPr/>
            <p:nvPr/>
          </p:nvSpPr>
          <p:spPr>
            <a:xfrm>
              <a:off x="2877432" y="1968242"/>
              <a:ext cx="188886" cy="188624"/>
            </a:xfrm>
            <a:custGeom>
              <a:avLst/>
              <a:gdLst/>
              <a:ahLst/>
              <a:cxnLst/>
              <a:rect l="l" t="t" r="r" b="b"/>
              <a:pathLst>
                <a:path w="7208" h="7198" fill="none" extrusionOk="0">
                  <a:moveTo>
                    <a:pt x="1" y="0"/>
                  </a:moveTo>
                  <a:lnTo>
                    <a:pt x="7208" y="0"/>
                  </a:lnTo>
                  <a:lnTo>
                    <a:pt x="7208" y="7198"/>
                  </a:lnTo>
                  <a:lnTo>
                    <a:pt x="1" y="7198"/>
                  </a:lnTo>
                  <a:close/>
                </a:path>
              </a:pathLst>
            </a:custGeom>
            <a:noFill/>
            <a:ln w="9525" cap="flat" cmpd="sng">
              <a:solidFill>
                <a:srgbClr val="FF9973"/>
              </a:solidFill>
              <a:prstDash val="solid"/>
              <a:miter lim="9192"/>
              <a:headEnd type="none" w="sm" len="sm"/>
              <a:tailEnd type="none" w="sm" len="sm"/>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panose="020B0604020202020204"/>
                <a:buNone/>
              </a:pPr>
              <a:endParaRPr sz="28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06" name="Google Shape;306;g2df2c35899b_0_736"/>
            <p:cNvSpPr/>
            <p:nvPr/>
          </p:nvSpPr>
          <p:spPr>
            <a:xfrm>
              <a:off x="2905393" y="1452501"/>
              <a:ext cx="133226" cy="133252"/>
            </a:xfrm>
            <a:custGeom>
              <a:avLst/>
              <a:gdLst/>
              <a:ahLst/>
              <a:cxnLst/>
              <a:rect l="l" t="t" r="r" b="b"/>
              <a:pathLst>
                <a:path w="5084" h="5085" fill="none" extrusionOk="0">
                  <a:moveTo>
                    <a:pt x="0" y="1"/>
                  </a:moveTo>
                  <a:lnTo>
                    <a:pt x="5083" y="1"/>
                  </a:lnTo>
                  <a:lnTo>
                    <a:pt x="5083" y="5084"/>
                  </a:lnTo>
                  <a:lnTo>
                    <a:pt x="0" y="5084"/>
                  </a:lnTo>
                  <a:close/>
                </a:path>
              </a:pathLst>
            </a:custGeom>
            <a:noFill/>
            <a:ln w="9525" cap="flat" cmpd="sng">
              <a:solidFill>
                <a:srgbClr val="FF9973"/>
              </a:solidFill>
              <a:prstDash val="solid"/>
              <a:miter lim="9192"/>
              <a:headEnd type="none" w="sm" len="sm"/>
              <a:tailEnd type="none" w="sm" len="sm"/>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panose="020B0604020202020204"/>
                <a:buNone/>
              </a:pPr>
              <a:endParaRPr sz="28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07" name="Google Shape;307;g2df2c35899b_0_736"/>
            <p:cNvSpPr/>
            <p:nvPr/>
          </p:nvSpPr>
          <p:spPr>
            <a:xfrm>
              <a:off x="2931651" y="975334"/>
              <a:ext cx="80476" cy="80711"/>
            </a:xfrm>
            <a:custGeom>
              <a:avLst/>
              <a:gdLst/>
              <a:ahLst/>
              <a:cxnLst/>
              <a:rect l="l" t="t" r="r" b="b"/>
              <a:pathLst>
                <a:path w="3071" h="3080" fill="none" extrusionOk="0">
                  <a:moveTo>
                    <a:pt x="0" y="0"/>
                  </a:moveTo>
                  <a:lnTo>
                    <a:pt x="3070" y="0"/>
                  </a:lnTo>
                  <a:lnTo>
                    <a:pt x="3070" y="3080"/>
                  </a:lnTo>
                  <a:lnTo>
                    <a:pt x="0" y="3080"/>
                  </a:lnTo>
                  <a:close/>
                </a:path>
              </a:pathLst>
            </a:custGeom>
            <a:noFill/>
            <a:ln w="9525" cap="flat" cmpd="sng">
              <a:solidFill>
                <a:srgbClr val="FF9973"/>
              </a:solidFill>
              <a:prstDash val="solid"/>
              <a:miter lim="9192"/>
              <a:headEnd type="none" w="sm" len="sm"/>
              <a:tailEnd type="none" w="sm" len="sm"/>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panose="020B0604020202020204"/>
                <a:buNone/>
              </a:pPr>
              <a:endParaRPr sz="28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sp>
        <p:nvSpPr>
          <p:cNvPr id="308" name="Google Shape;308;g2df2c35899b_0_736"/>
          <p:cNvSpPr/>
          <p:nvPr/>
        </p:nvSpPr>
        <p:spPr>
          <a:xfrm>
            <a:off x="16971992" y="3229264"/>
            <a:ext cx="161004" cy="160951"/>
          </a:xfrm>
          <a:custGeom>
            <a:avLst/>
            <a:gdLst/>
            <a:ahLst/>
            <a:cxnLst/>
            <a:rect l="l" t="t" r="r" b="b"/>
            <a:pathLst>
              <a:path w="3072" h="3071" extrusionOk="0">
                <a:moveTo>
                  <a:pt x="1" y="0"/>
                </a:moveTo>
                <a:lnTo>
                  <a:pt x="1" y="3070"/>
                </a:lnTo>
                <a:lnTo>
                  <a:pt x="3071" y="3070"/>
                </a:lnTo>
                <a:lnTo>
                  <a:pt x="3071" y="0"/>
                </a:lnTo>
                <a:close/>
              </a:path>
            </a:pathLst>
          </a:custGeom>
          <a:solidFill>
            <a:srgbClr val="FF9973"/>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panose="020B0604020202020204"/>
              <a:buNone/>
            </a:pPr>
            <a:endParaRPr sz="28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nvGrpSpPr>
          <p:cNvPr id="309" name="Google Shape;309;g2df2c35899b_0_736"/>
          <p:cNvGrpSpPr/>
          <p:nvPr/>
        </p:nvGrpSpPr>
        <p:grpSpPr>
          <a:xfrm>
            <a:off x="7287796" y="-872396"/>
            <a:ext cx="266505" cy="3904755"/>
            <a:chOff x="6780548" y="337714"/>
            <a:chExt cx="133252" cy="1952377"/>
          </a:xfrm>
        </p:grpSpPr>
        <p:sp>
          <p:nvSpPr>
            <p:cNvPr id="310" name="Google Shape;310;g2df2c35899b_0_736"/>
            <p:cNvSpPr/>
            <p:nvPr/>
          </p:nvSpPr>
          <p:spPr>
            <a:xfrm>
              <a:off x="6780548" y="2156839"/>
              <a:ext cx="133252" cy="133252"/>
            </a:xfrm>
            <a:custGeom>
              <a:avLst/>
              <a:gdLst/>
              <a:ahLst/>
              <a:cxnLst/>
              <a:rect l="l" t="t" r="r" b="b"/>
              <a:pathLst>
                <a:path w="5085" h="5085" fill="none" extrusionOk="0">
                  <a:moveTo>
                    <a:pt x="1" y="1"/>
                  </a:moveTo>
                  <a:lnTo>
                    <a:pt x="5084" y="1"/>
                  </a:lnTo>
                  <a:lnTo>
                    <a:pt x="5084" y="5084"/>
                  </a:lnTo>
                  <a:lnTo>
                    <a:pt x="1" y="5084"/>
                  </a:lnTo>
                  <a:close/>
                </a:path>
              </a:pathLst>
            </a:custGeom>
            <a:noFill/>
            <a:ln w="9525" cap="flat" cmpd="sng">
              <a:solidFill>
                <a:srgbClr val="FF9973"/>
              </a:solidFill>
              <a:prstDash val="solid"/>
              <a:miter lim="9192"/>
              <a:headEnd type="none" w="sm" len="sm"/>
              <a:tailEnd type="none" w="sm" len="sm"/>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panose="020B0604020202020204"/>
                <a:buNone/>
              </a:pPr>
              <a:endParaRPr sz="28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11" name="Google Shape;311;g2df2c35899b_0_736"/>
            <p:cNvSpPr/>
            <p:nvPr/>
          </p:nvSpPr>
          <p:spPr>
            <a:xfrm>
              <a:off x="6842943" y="337714"/>
              <a:ext cx="8464" cy="1695359"/>
            </a:xfrm>
            <a:custGeom>
              <a:avLst/>
              <a:gdLst/>
              <a:ahLst/>
              <a:cxnLst/>
              <a:rect l="l" t="t" r="r" b="b"/>
              <a:pathLst>
                <a:path w="323" h="64696" extrusionOk="0">
                  <a:moveTo>
                    <a:pt x="157" y="0"/>
                  </a:moveTo>
                  <a:lnTo>
                    <a:pt x="1" y="64695"/>
                  </a:lnTo>
                  <a:lnTo>
                    <a:pt x="322" y="64695"/>
                  </a:lnTo>
                  <a:lnTo>
                    <a:pt x="157" y="0"/>
                  </a:lnTo>
                  <a:close/>
                </a:path>
              </a:pathLst>
            </a:custGeom>
            <a:solidFill>
              <a:srgbClr val="FFD6E1"/>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panose="020B0604020202020204"/>
                <a:buNone/>
              </a:pPr>
              <a:endParaRPr sz="28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sp>
        <p:nvSpPr>
          <p:cNvPr id="312" name="Google Shape;312;g2df2c35899b_0_736"/>
          <p:cNvSpPr/>
          <p:nvPr/>
        </p:nvSpPr>
        <p:spPr>
          <a:xfrm>
            <a:off x="17871452" y="20"/>
            <a:ext cx="16928" cy="5039274"/>
          </a:xfrm>
          <a:custGeom>
            <a:avLst/>
            <a:gdLst/>
            <a:ahLst/>
            <a:cxnLst/>
            <a:rect l="l" t="t" r="r" b="b"/>
            <a:pathLst>
              <a:path w="323" h="96151" extrusionOk="0">
                <a:moveTo>
                  <a:pt x="166" y="0"/>
                </a:moveTo>
                <a:lnTo>
                  <a:pt x="1" y="96150"/>
                </a:lnTo>
                <a:lnTo>
                  <a:pt x="323" y="96150"/>
                </a:lnTo>
                <a:lnTo>
                  <a:pt x="166" y="0"/>
                </a:lnTo>
                <a:close/>
              </a:path>
            </a:pathLst>
          </a:custGeom>
          <a:solidFill>
            <a:srgbClr val="FFD6E1"/>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panose="020B0604020202020204"/>
              <a:buNone/>
            </a:pPr>
            <a:endParaRPr sz="28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nvGrpSpPr>
          <p:cNvPr id="313" name="Google Shape;313;g2df2c35899b_0_736"/>
          <p:cNvGrpSpPr/>
          <p:nvPr/>
        </p:nvGrpSpPr>
        <p:grpSpPr>
          <a:xfrm>
            <a:off x="16016192" y="4217820"/>
            <a:ext cx="398002" cy="4279539"/>
            <a:chOff x="8008096" y="2108910"/>
            <a:chExt cx="199001" cy="2139770"/>
          </a:xfrm>
        </p:grpSpPr>
        <p:sp>
          <p:nvSpPr>
            <p:cNvPr id="314" name="Google Shape;314;g2df2c35899b_0_736"/>
            <p:cNvSpPr/>
            <p:nvPr/>
          </p:nvSpPr>
          <p:spPr>
            <a:xfrm>
              <a:off x="8008096" y="4049705"/>
              <a:ext cx="199001" cy="198975"/>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panose="020B0604020202020204"/>
                <a:buNone/>
              </a:pPr>
              <a:endParaRPr sz="28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15" name="Google Shape;315;g2df2c35899b_0_736"/>
            <p:cNvSpPr/>
            <p:nvPr/>
          </p:nvSpPr>
          <p:spPr>
            <a:xfrm>
              <a:off x="8103246" y="2108910"/>
              <a:ext cx="8464" cy="1793863"/>
            </a:xfrm>
            <a:custGeom>
              <a:avLst/>
              <a:gdLst/>
              <a:ahLst/>
              <a:cxnLst/>
              <a:rect l="l" t="t" r="r" b="b"/>
              <a:pathLst>
                <a:path w="323" h="68455" extrusionOk="0">
                  <a:moveTo>
                    <a:pt x="166" y="1"/>
                  </a:moveTo>
                  <a:lnTo>
                    <a:pt x="0" y="68455"/>
                  </a:lnTo>
                  <a:lnTo>
                    <a:pt x="322" y="68455"/>
                  </a:lnTo>
                  <a:lnTo>
                    <a:pt x="166" y="1"/>
                  </a:lnTo>
                  <a:close/>
                </a:path>
              </a:pathLst>
            </a:custGeom>
            <a:solidFill>
              <a:srgbClr val="FFD6E1"/>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panose="020B0604020202020204"/>
                <a:buNone/>
              </a:pPr>
              <a:endParaRPr sz="28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316" name="Google Shape;316;g2df2c35899b_0_736"/>
          <p:cNvGrpSpPr/>
          <p:nvPr/>
        </p:nvGrpSpPr>
        <p:grpSpPr>
          <a:xfrm>
            <a:off x="1041992" y="2183096"/>
            <a:ext cx="398002" cy="4279539"/>
            <a:chOff x="8008096" y="2108910"/>
            <a:chExt cx="199001" cy="2139770"/>
          </a:xfrm>
        </p:grpSpPr>
        <p:sp>
          <p:nvSpPr>
            <p:cNvPr id="317" name="Google Shape;317;g2df2c35899b_0_736"/>
            <p:cNvSpPr/>
            <p:nvPr/>
          </p:nvSpPr>
          <p:spPr>
            <a:xfrm>
              <a:off x="8008096" y="4049705"/>
              <a:ext cx="199001" cy="198975"/>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panose="020B0604020202020204"/>
                <a:buNone/>
              </a:pPr>
              <a:endParaRPr sz="28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18" name="Google Shape;318;g2df2c35899b_0_736"/>
            <p:cNvSpPr/>
            <p:nvPr/>
          </p:nvSpPr>
          <p:spPr>
            <a:xfrm>
              <a:off x="8103246" y="2108910"/>
              <a:ext cx="8464" cy="1793863"/>
            </a:xfrm>
            <a:custGeom>
              <a:avLst/>
              <a:gdLst/>
              <a:ahLst/>
              <a:cxnLst/>
              <a:rect l="l" t="t" r="r" b="b"/>
              <a:pathLst>
                <a:path w="323" h="68455" extrusionOk="0">
                  <a:moveTo>
                    <a:pt x="166" y="1"/>
                  </a:moveTo>
                  <a:lnTo>
                    <a:pt x="0" y="68455"/>
                  </a:lnTo>
                  <a:lnTo>
                    <a:pt x="322" y="68455"/>
                  </a:lnTo>
                  <a:lnTo>
                    <a:pt x="166" y="1"/>
                  </a:lnTo>
                  <a:close/>
                </a:path>
              </a:pathLst>
            </a:custGeom>
            <a:solidFill>
              <a:srgbClr val="FFD6E1"/>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panose="020B0604020202020204"/>
                <a:buNone/>
              </a:pPr>
              <a:endParaRPr sz="28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sp>
        <p:nvSpPr>
          <p:cNvPr id="319" name="Google Shape;319;g2df2c35899b_0_736"/>
          <p:cNvSpPr txBox="1"/>
          <p:nvPr>
            <p:ph type="ctrTitle"/>
          </p:nvPr>
        </p:nvSpPr>
        <p:spPr>
          <a:xfrm>
            <a:off x="4062574" y="3485550"/>
            <a:ext cx="5244000" cy="1674600"/>
          </a:xfrm>
          <a:prstGeom prst="rect">
            <a:avLst/>
          </a:prstGeom>
          <a:noFill/>
          <a:ln>
            <a:noFill/>
          </a:ln>
        </p:spPr>
        <p:txBody>
          <a:bodyPr spcFirstLastPara="1" wrap="square" lIns="182850" tIns="182850" rIns="182850" bIns="182850" anchor="b" anchorCtr="0">
            <a:noAutofit/>
          </a:bodyPr>
          <a:lstStyle>
            <a:lvl1pPr lvl="0" algn="ctr" rtl="0">
              <a:lnSpc>
                <a:spcPct val="100000"/>
              </a:lnSpc>
              <a:spcBef>
                <a:spcPts val="0"/>
              </a:spcBef>
              <a:spcAft>
                <a:spcPts val="0"/>
              </a:spcAft>
              <a:buClr>
                <a:srgbClr val="000000"/>
              </a:buClr>
              <a:buSzPts val="2400"/>
              <a:buNone/>
              <a:defRPr sz="9600">
                <a:solidFill>
                  <a:schemeClr val="lt1"/>
                </a:solidFill>
              </a:defRPr>
            </a:lvl1pPr>
            <a:lvl2pPr lvl="1" algn="l" rtl="0">
              <a:lnSpc>
                <a:spcPct val="100000"/>
              </a:lnSpc>
              <a:spcBef>
                <a:spcPts val="0"/>
              </a:spcBef>
              <a:spcAft>
                <a:spcPts val="0"/>
              </a:spcAft>
              <a:buClr>
                <a:srgbClr val="000000"/>
              </a:buClr>
              <a:buSzPts val="2400"/>
              <a:buNone/>
              <a:defRPr sz="2400">
                <a:solidFill>
                  <a:srgbClr val="000000"/>
                </a:solidFill>
              </a:defRPr>
            </a:lvl2pPr>
            <a:lvl3pPr lvl="2" algn="l" rtl="0">
              <a:lnSpc>
                <a:spcPct val="100000"/>
              </a:lnSpc>
              <a:spcBef>
                <a:spcPts val="0"/>
              </a:spcBef>
              <a:spcAft>
                <a:spcPts val="0"/>
              </a:spcAft>
              <a:buClr>
                <a:srgbClr val="000000"/>
              </a:buClr>
              <a:buSzPts val="2400"/>
              <a:buNone/>
              <a:defRPr sz="2400">
                <a:solidFill>
                  <a:srgbClr val="000000"/>
                </a:solidFill>
              </a:defRPr>
            </a:lvl3pPr>
            <a:lvl4pPr lvl="3" algn="l" rtl="0">
              <a:lnSpc>
                <a:spcPct val="100000"/>
              </a:lnSpc>
              <a:spcBef>
                <a:spcPts val="0"/>
              </a:spcBef>
              <a:spcAft>
                <a:spcPts val="0"/>
              </a:spcAft>
              <a:buClr>
                <a:srgbClr val="000000"/>
              </a:buClr>
              <a:buSzPts val="2400"/>
              <a:buNone/>
              <a:defRPr sz="2400">
                <a:solidFill>
                  <a:srgbClr val="000000"/>
                </a:solidFill>
              </a:defRPr>
            </a:lvl4pPr>
            <a:lvl5pPr lvl="4" algn="l" rtl="0">
              <a:lnSpc>
                <a:spcPct val="100000"/>
              </a:lnSpc>
              <a:spcBef>
                <a:spcPts val="0"/>
              </a:spcBef>
              <a:spcAft>
                <a:spcPts val="0"/>
              </a:spcAft>
              <a:buClr>
                <a:srgbClr val="000000"/>
              </a:buClr>
              <a:buSzPts val="2400"/>
              <a:buNone/>
              <a:defRPr sz="2400">
                <a:solidFill>
                  <a:srgbClr val="000000"/>
                </a:solidFill>
              </a:defRPr>
            </a:lvl5pPr>
            <a:lvl6pPr lvl="5" algn="l" rtl="0">
              <a:lnSpc>
                <a:spcPct val="100000"/>
              </a:lnSpc>
              <a:spcBef>
                <a:spcPts val="0"/>
              </a:spcBef>
              <a:spcAft>
                <a:spcPts val="0"/>
              </a:spcAft>
              <a:buClr>
                <a:srgbClr val="000000"/>
              </a:buClr>
              <a:buSzPts val="2400"/>
              <a:buNone/>
              <a:defRPr sz="2400">
                <a:solidFill>
                  <a:srgbClr val="000000"/>
                </a:solidFill>
              </a:defRPr>
            </a:lvl6pPr>
            <a:lvl7pPr lvl="6" algn="l" rtl="0">
              <a:lnSpc>
                <a:spcPct val="100000"/>
              </a:lnSpc>
              <a:spcBef>
                <a:spcPts val="0"/>
              </a:spcBef>
              <a:spcAft>
                <a:spcPts val="0"/>
              </a:spcAft>
              <a:buClr>
                <a:srgbClr val="000000"/>
              </a:buClr>
              <a:buSzPts val="2400"/>
              <a:buNone/>
              <a:defRPr sz="2400">
                <a:solidFill>
                  <a:srgbClr val="000000"/>
                </a:solidFill>
              </a:defRPr>
            </a:lvl7pPr>
            <a:lvl8pPr lvl="7" algn="l" rtl="0">
              <a:lnSpc>
                <a:spcPct val="100000"/>
              </a:lnSpc>
              <a:spcBef>
                <a:spcPts val="0"/>
              </a:spcBef>
              <a:spcAft>
                <a:spcPts val="0"/>
              </a:spcAft>
              <a:buClr>
                <a:srgbClr val="000000"/>
              </a:buClr>
              <a:buSzPts val="2400"/>
              <a:buNone/>
              <a:defRPr sz="2400">
                <a:solidFill>
                  <a:srgbClr val="000000"/>
                </a:solidFill>
              </a:defRPr>
            </a:lvl8pPr>
            <a:lvl9pPr lvl="8" algn="l" rtl="0">
              <a:lnSpc>
                <a:spcPct val="100000"/>
              </a:lnSpc>
              <a:spcBef>
                <a:spcPts val="0"/>
              </a:spcBef>
              <a:spcAft>
                <a:spcPts val="0"/>
              </a:spcAft>
              <a:buClr>
                <a:srgbClr val="000000"/>
              </a:buClr>
              <a:buSzPts val="2400"/>
              <a:buNone/>
              <a:defRPr sz="2400">
                <a:solidFill>
                  <a:srgbClr val="000000"/>
                </a:solidFill>
              </a:defRPr>
            </a:lvl9pPr>
          </a:lstStyle>
          <a:p/>
        </p:txBody>
      </p:sp>
      <p:sp>
        <p:nvSpPr>
          <p:cNvPr id="320" name="Google Shape;320;g2df2c35899b_0_736"/>
          <p:cNvSpPr txBox="1"/>
          <p:nvPr>
            <p:ph type="subTitle" idx="1"/>
          </p:nvPr>
        </p:nvSpPr>
        <p:spPr>
          <a:xfrm>
            <a:off x="3583174" y="4834900"/>
            <a:ext cx="6202800" cy="2097600"/>
          </a:xfrm>
          <a:prstGeom prst="rect">
            <a:avLst/>
          </a:prstGeom>
          <a:noFill/>
          <a:ln>
            <a:noFill/>
          </a:ln>
        </p:spPr>
        <p:txBody>
          <a:bodyPr spcFirstLastPara="1" wrap="square" lIns="182850" tIns="182850" rIns="182850" bIns="182850" anchor="t" anchorCtr="0">
            <a:noAutofit/>
          </a:bodyPr>
          <a:lstStyle>
            <a:lvl1pPr lvl="0" algn="ctr" rtl="0">
              <a:lnSpc>
                <a:spcPct val="100000"/>
              </a:lnSpc>
              <a:spcBef>
                <a:spcPts val="0"/>
              </a:spcBef>
              <a:spcAft>
                <a:spcPts val="0"/>
              </a:spcAft>
              <a:buClr>
                <a:srgbClr val="000000"/>
              </a:buClr>
              <a:buSzPts val="2000"/>
              <a:buNone/>
              <a:defRPr/>
            </a:lvl1pPr>
            <a:lvl2pPr lvl="1" algn="l" rtl="0">
              <a:lnSpc>
                <a:spcPct val="100000"/>
              </a:lnSpc>
              <a:spcBef>
                <a:spcPts val="0"/>
              </a:spcBef>
              <a:spcAft>
                <a:spcPts val="0"/>
              </a:spcAft>
              <a:buClr>
                <a:srgbClr val="000000"/>
              </a:buClr>
              <a:buSzPts val="2000"/>
              <a:buNone/>
              <a:defRPr sz="2000">
                <a:solidFill>
                  <a:srgbClr val="000000"/>
                </a:solidFill>
              </a:defRPr>
            </a:lvl2pPr>
            <a:lvl3pPr lvl="2" algn="l" rtl="0">
              <a:lnSpc>
                <a:spcPct val="100000"/>
              </a:lnSpc>
              <a:spcBef>
                <a:spcPts val="0"/>
              </a:spcBef>
              <a:spcAft>
                <a:spcPts val="0"/>
              </a:spcAft>
              <a:buClr>
                <a:srgbClr val="000000"/>
              </a:buClr>
              <a:buSzPts val="2000"/>
              <a:buNone/>
              <a:defRPr sz="2000">
                <a:solidFill>
                  <a:srgbClr val="000000"/>
                </a:solidFill>
              </a:defRPr>
            </a:lvl3pPr>
            <a:lvl4pPr lvl="3" algn="l" rtl="0">
              <a:lnSpc>
                <a:spcPct val="100000"/>
              </a:lnSpc>
              <a:spcBef>
                <a:spcPts val="0"/>
              </a:spcBef>
              <a:spcAft>
                <a:spcPts val="0"/>
              </a:spcAft>
              <a:buClr>
                <a:srgbClr val="000000"/>
              </a:buClr>
              <a:buSzPts val="2000"/>
              <a:buNone/>
              <a:defRPr sz="2000">
                <a:solidFill>
                  <a:srgbClr val="000000"/>
                </a:solidFill>
              </a:defRPr>
            </a:lvl4pPr>
            <a:lvl5pPr lvl="4" algn="l" rtl="0">
              <a:lnSpc>
                <a:spcPct val="100000"/>
              </a:lnSpc>
              <a:spcBef>
                <a:spcPts val="0"/>
              </a:spcBef>
              <a:spcAft>
                <a:spcPts val="0"/>
              </a:spcAft>
              <a:buClr>
                <a:srgbClr val="000000"/>
              </a:buClr>
              <a:buSzPts val="2000"/>
              <a:buNone/>
              <a:defRPr sz="2000">
                <a:solidFill>
                  <a:srgbClr val="000000"/>
                </a:solidFill>
              </a:defRPr>
            </a:lvl5pPr>
            <a:lvl6pPr lvl="5" algn="l" rtl="0">
              <a:lnSpc>
                <a:spcPct val="100000"/>
              </a:lnSpc>
              <a:spcBef>
                <a:spcPts val="0"/>
              </a:spcBef>
              <a:spcAft>
                <a:spcPts val="0"/>
              </a:spcAft>
              <a:buClr>
                <a:srgbClr val="000000"/>
              </a:buClr>
              <a:buSzPts val="2000"/>
              <a:buNone/>
              <a:defRPr sz="2000">
                <a:solidFill>
                  <a:srgbClr val="000000"/>
                </a:solidFill>
              </a:defRPr>
            </a:lvl6pPr>
            <a:lvl7pPr lvl="6" algn="l" rtl="0">
              <a:lnSpc>
                <a:spcPct val="100000"/>
              </a:lnSpc>
              <a:spcBef>
                <a:spcPts val="0"/>
              </a:spcBef>
              <a:spcAft>
                <a:spcPts val="0"/>
              </a:spcAft>
              <a:buClr>
                <a:srgbClr val="000000"/>
              </a:buClr>
              <a:buSzPts val="2000"/>
              <a:buNone/>
              <a:defRPr sz="2000">
                <a:solidFill>
                  <a:srgbClr val="000000"/>
                </a:solidFill>
              </a:defRPr>
            </a:lvl7pPr>
            <a:lvl8pPr lvl="7" algn="l" rtl="0">
              <a:lnSpc>
                <a:spcPct val="100000"/>
              </a:lnSpc>
              <a:spcBef>
                <a:spcPts val="0"/>
              </a:spcBef>
              <a:spcAft>
                <a:spcPts val="0"/>
              </a:spcAft>
              <a:buClr>
                <a:srgbClr val="000000"/>
              </a:buClr>
              <a:buSzPts val="2000"/>
              <a:buNone/>
              <a:defRPr sz="2000">
                <a:solidFill>
                  <a:srgbClr val="000000"/>
                </a:solidFill>
              </a:defRPr>
            </a:lvl8pPr>
            <a:lvl9pPr lvl="8" algn="l" rtl="0">
              <a:lnSpc>
                <a:spcPct val="100000"/>
              </a:lnSpc>
              <a:spcBef>
                <a:spcPts val="0"/>
              </a:spcBef>
              <a:spcAft>
                <a:spcPts val="0"/>
              </a:spcAft>
              <a:buClr>
                <a:srgbClr val="000000"/>
              </a:buClr>
              <a:buSzPts val="2000"/>
              <a:buNone/>
              <a:defRPr sz="2000">
                <a:solidFill>
                  <a:srgbClr val="000000"/>
                </a:solidFill>
              </a:defRPr>
            </a:lvl9pPr>
          </a:lstStyle>
          <a:p/>
        </p:txBody>
      </p:sp>
      <p:sp>
        <p:nvSpPr>
          <p:cNvPr id="321" name="Google Shape;321;g2df2c35899b_0_736"/>
          <p:cNvSpPr txBox="1"/>
          <p:nvPr>
            <p:ph type="title" idx="2"/>
          </p:nvPr>
        </p:nvSpPr>
        <p:spPr>
          <a:xfrm>
            <a:off x="11669800" y="4244450"/>
            <a:ext cx="1962000" cy="1155600"/>
          </a:xfrm>
          <a:prstGeom prst="rect">
            <a:avLst/>
          </a:prstGeom>
          <a:noFill/>
          <a:ln>
            <a:noFill/>
          </a:ln>
        </p:spPr>
        <p:txBody>
          <a:bodyPr spcFirstLastPara="1" wrap="square" lIns="182850" tIns="182850" rIns="182850" bIns="182850" anchor="ctr" anchorCtr="0">
            <a:noAutofit/>
          </a:bodyPr>
          <a:lstStyle>
            <a:lvl1pPr lvl="0" algn="ctr" rtl="0">
              <a:lnSpc>
                <a:spcPct val="100000"/>
              </a:lnSpc>
              <a:spcBef>
                <a:spcPts val="0"/>
              </a:spcBef>
              <a:spcAft>
                <a:spcPts val="0"/>
              </a:spcAft>
              <a:buClr>
                <a:srgbClr val="000000"/>
              </a:buClr>
              <a:buSzPts val="9600"/>
              <a:buNone/>
              <a:defRPr sz="12000"/>
            </a:lvl1pPr>
            <a:lvl2pPr lvl="1" algn="l" rtl="0">
              <a:lnSpc>
                <a:spcPct val="100000"/>
              </a:lnSpc>
              <a:spcBef>
                <a:spcPts val="0"/>
              </a:spcBef>
              <a:spcAft>
                <a:spcPts val="0"/>
              </a:spcAft>
              <a:buClr>
                <a:srgbClr val="000000"/>
              </a:buClr>
              <a:buSzPts val="9600"/>
              <a:buFont typeface="Fira Sans Extra Condensed Medium" panose="020B0603050000020004"/>
              <a:buNone/>
              <a:defRPr sz="9600">
                <a:solidFill>
                  <a:srgbClr val="000000"/>
                </a:solidFill>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defRPr>
            </a:lvl2pPr>
            <a:lvl3pPr lvl="2" algn="l" rtl="0">
              <a:lnSpc>
                <a:spcPct val="100000"/>
              </a:lnSpc>
              <a:spcBef>
                <a:spcPts val="0"/>
              </a:spcBef>
              <a:spcAft>
                <a:spcPts val="0"/>
              </a:spcAft>
              <a:buClr>
                <a:srgbClr val="000000"/>
              </a:buClr>
              <a:buSzPts val="9600"/>
              <a:buFont typeface="Fira Sans Extra Condensed Medium" panose="020B0603050000020004"/>
              <a:buNone/>
              <a:defRPr sz="9600">
                <a:solidFill>
                  <a:srgbClr val="000000"/>
                </a:solidFill>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defRPr>
            </a:lvl3pPr>
            <a:lvl4pPr lvl="3" algn="l" rtl="0">
              <a:lnSpc>
                <a:spcPct val="100000"/>
              </a:lnSpc>
              <a:spcBef>
                <a:spcPts val="0"/>
              </a:spcBef>
              <a:spcAft>
                <a:spcPts val="0"/>
              </a:spcAft>
              <a:buClr>
                <a:srgbClr val="000000"/>
              </a:buClr>
              <a:buSzPts val="9600"/>
              <a:buFont typeface="Fira Sans Extra Condensed Medium" panose="020B0603050000020004"/>
              <a:buNone/>
              <a:defRPr sz="9600">
                <a:solidFill>
                  <a:srgbClr val="000000"/>
                </a:solidFill>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defRPr>
            </a:lvl4pPr>
            <a:lvl5pPr lvl="4" algn="l" rtl="0">
              <a:lnSpc>
                <a:spcPct val="100000"/>
              </a:lnSpc>
              <a:spcBef>
                <a:spcPts val="0"/>
              </a:spcBef>
              <a:spcAft>
                <a:spcPts val="0"/>
              </a:spcAft>
              <a:buClr>
                <a:srgbClr val="000000"/>
              </a:buClr>
              <a:buSzPts val="9600"/>
              <a:buFont typeface="Fira Sans Extra Condensed Medium" panose="020B0603050000020004"/>
              <a:buNone/>
              <a:defRPr sz="9600">
                <a:solidFill>
                  <a:srgbClr val="000000"/>
                </a:solidFill>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defRPr>
            </a:lvl5pPr>
            <a:lvl6pPr lvl="5" algn="l" rtl="0">
              <a:lnSpc>
                <a:spcPct val="100000"/>
              </a:lnSpc>
              <a:spcBef>
                <a:spcPts val="0"/>
              </a:spcBef>
              <a:spcAft>
                <a:spcPts val="0"/>
              </a:spcAft>
              <a:buClr>
                <a:srgbClr val="000000"/>
              </a:buClr>
              <a:buSzPts val="9600"/>
              <a:buFont typeface="Fira Sans Extra Condensed Medium" panose="020B0603050000020004"/>
              <a:buNone/>
              <a:defRPr sz="9600">
                <a:solidFill>
                  <a:srgbClr val="000000"/>
                </a:solidFill>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defRPr>
            </a:lvl6pPr>
            <a:lvl7pPr lvl="6" algn="l" rtl="0">
              <a:lnSpc>
                <a:spcPct val="100000"/>
              </a:lnSpc>
              <a:spcBef>
                <a:spcPts val="0"/>
              </a:spcBef>
              <a:spcAft>
                <a:spcPts val="0"/>
              </a:spcAft>
              <a:buClr>
                <a:srgbClr val="000000"/>
              </a:buClr>
              <a:buSzPts val="9600"/>
              <a:buFont typeface="Fira Sans Extra Condensed Medium" panose="020B0603050000020004"/>
              <a:buNone/>
              <a:defRPr sz="9600">
                <a:solidFill>
                  <a:srgbClr val="000000"/>
                </a:solidFill>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defRPr>
            </a:lvl7pPr>
            <a:lvl8pPr lvl="7" algn="l" rtl="0">
              <a:lnSpc>
                <a:spcPct val="100000"/>
              </a:lnSpc>
              <a:spcBef>
                <a:spcPts val="0"/>
              </a:spcBef>
              <a:spcAft>
                <a:spcPts val="0"/>
              </a:spcAft>
              <a:buClr>
                <a:srgbClr val="000000"/>
              </a:buClr>
              <a:buSzPts val="9600"/>
              <a:buFont typeface="Fira Sans Extra Condensed Medium" panose="020B0603050000020004"/>
              <a:buNone/>
              <a:defRPr sz="9600">
                <a:solidFill>
                  <a:srgbClr val="000000"/>
                </a:solidFill>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defRPr>
            </a:lvl8pPr>
            <a:lvl9pPr lvl="8" algn="l" rtl="0">
              <a:lnSpc>
                <a:spcPct val="100000"/>
              </a:lnSpc>
              <a:spcBef>
                <a:spcPts val="0"/>
              </a:spcBef>
              <a:spcAft>
                <a:spcPts val="0"/>
              </a:spcAft>
              <a:buClr>
                <a:srgbClr val="000000"/>
              </a:buClr>
              <a:buSzPts val="9600"/>
              <a:buFont typeface="Fira Sans Extra Condensed Medium" panose="020B0603050000020004"/>
              <a:buNone/>
              <a:defRPr sz="9600">
                <a:solidFill>
                  <a:srgbClr val="000000"/>
                </a:solidFill>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matchingName="Title only">
  <p:cSld name="TITLE_ONLY">
    <p:spTree>
      <p:nvGrpSpPr>
        <p:cNvPr id="322" name="Shape 322"/>
        <p:cNvGrpSpPr/>
        <p:nvPr/>
      </p:nvGrpSpPr>
      <p:grpSpPr>
        <a:xfrm>
          <a:off x="0" y="0"/>
          <a:ext cx="0" cy="0"/>
          <a:chOff x="0" y="0"/>
          <a:chExt cx="0" cy="0"/>
        </a:xfrm>
      </p:grpSpPr>
      <p:sp>
        <p:nvSpPr>
          <p:cNvPr id="323" name="Google Shape;323;g2df2c35899b_0_757"/>
          <p:cNvSpPr txBox="1"/>
          <p:nvPr>
            <p:ph type="ctrTitle"/>
          </p:nvPr>
        </p:nvSpPr>
        <p:spPr>
          <a:xfrm>
            <a:off x="1237650" y="823350"/>
            <a:ext cx="9455400" cy="1155600"/>
          </a:xfrm>
          <a:prstGeom prst="rect">
            <a:avLst/>
          </a:prstGeom>
          <a:noFill/>
          <a:ln>
            <a:noFill/>
          </a:ln>
        </p:spPr>
        <p:txBody>
          <a:bodyPr spcFirstLastPara="1" wrap="square" lIns="182850" tIns="182850" rIns="182850" bIns="182850" anchor="b" anchorCtr="0">
            <a:noAutofit/>
          </a:bodyPr>
          <a:lstStyle>
            <a:lvl1pPr lvl="0" algn="l" rtl="0">
              <a:lnSpc>
                <a:spcPct val="100000"/>
              </a:lnSpc>
              <a:spcBef>
                <a:spcPts val="0"/>
              </a:spcBef>
              <a:spcAft>
                <a:spcPts val="0"/>
              </a:spcAft>
              <a:buClr>
                <a:srgbClr val="000000"/>
              </a:buClr>
              <a:buSzPts val="7200"/>
              <a:buNone/>
              <a:defRPr sz="6000"/>
            </a:lvl1pPr>
            <a:lvl2pPr lvl="1" algn="ctr" rtl="0">
              <a:lnSpc>
                <a:spcPct val="100000"/>
              </a:lnSpc>
              <a:spcBef>
                <a:spcPts val="0"/>
              </a:spcBef>
              <a:spcAft>
                <a:spcPts val="0"/>
              </a:spcAft>
              <a:buClr>
                <a:srgbClr val="D9D9D9"/>
              </a:buClr>
              <a:buSzPts val="3600"/>
              <a:buNone/>
              <a:defRPr sz="3600">
                <a:solidFill>
                  <a:srgbClr val="D9D9D9"/>
                </a:solidFill>
              </a:defRPr>
            </a:lvl2pPr>
            <a:lvl3pPr lvl="2" algn="ctr" rtl="0">
              <a:lnSpc>
                <a:spcPct val="100000"/>
              </a:lnSpc>
              <a:spcBef>
                <a:spcPts val="0"/>
              </a:spcBef>
              <a:spcAft>
                <a:spcPts val="0"/>
              </a:spcAft>
              <a:buClr>
                <a:srgbClr val="D9D9D9"/>
              </a:buClr>
              <a:buSzPts val="3600"/>
              <a:buNone/>
              <a:defRPr sz="3600">
                <a:solidFill>
                  <a:srgbClr val="D9D9D9"/>
                </a:solidFill>
              </a:defRPr>
            </a:lvl3pPr>
            <a:lvl4pPr lvl="3" algn="ctr" rtl="0">
              <a:lnSpc>
                <a:spcPct val="100000"/>
              </a:lnSpc>
              <a:spcBef>
                <a:spcPts val="0"/>
              </a:spcBef>
              <a:spcAft>
                <a:spcPts val="0"/>
              </a:spcAft>
              <a:buClr>
                <a:srgbClr val="D9D9D9"/>
              </a:buClr>
              <a:buSzPts val="3600"/>
              <a:buNone/>
              <a:defRPr sz="3600">
                <a:solidFill>
                  <a:srgbClr val="D9D9D9"/>
                </a:solidFill>
              </a:defRPr>
            </a:lvl4pPr>
            <a:lvl5pPr lvl="4" algn="ctr" rtl="0">
              <a:lnSpc>
                <a:spcPct val="100000"/>
              </a:lnSpc>
              <a:spcBef>
                <a:spcPts val="0"/>
              </a:spcBef>
              <a:spcAft>
                <a:spcPts val="0"/>
              </a:spcAft>
              <a:buClr>
                <a:srgbClr val="D9D9D9"/>
              </a:buClr>
              <a:buSzPts val="3600"/>
              <a:buNone/>
              <a:defRPr sz="3600">
                <a:solidFill>
                  <a:srgbClr val="D9D9D9"/>
                </a:solidFill>
              </a:defRPr>
            </a:lvl5pPr>
            <a:lvl6pPr lvl="5" algn="ctr" rtl="0">
              <a:lnSpc>
                <a:spcPct val="100000"/>
              </a:lnSpc>
              <a:spcBef>
                <a:spcPts val="0"/>
              </a:spcBef>
              <a:spcAft>
                <a:spcPts val="0"/>
              </a:spcAft>
              <a:buClr>
                <a:srgbClr val="D9D9D9"/>
              </a:buClr>
              <a:buSzPts val="3600"/>
              <a:buNone/>
              <a:defRPr sz="3600">
                <a:solidFill>
                  <a:srgbClr val="D9D9D9"/>
                </a:solidFill>
              </a:defRPr>
            </a:lvl6pPr>
            <a:lvl7pPr lvl="6" algn="ctr" rtl="0">
              <a:lnSpc>
                <a:spcPct val="100000"/>
              </a:lnSpc>
              <a:spcBef>
                <a:spcPts val="0"/>
              </a:spcBef>
              <a:spcAft>
                <a:spcPts val="0"/>
              </a:spcAft>
              <a:buClr>
                <a:srgbClr val="D9D9D9"/>
              </a:buClr>
              <a:buSzPts val="3600"/>
              <a:buNone/>
              <a:defRPr sz="3600">
                <a:solidFill>
                  <a:srgbClr val="D9D9D9"/>
                </a:solidFill>
              </a:defRPr>
            </a:lvl7pPr>
            <a:lvl8pPr lvl="7" algn="ctr" rtl="0">
              <a:lnSpc>
                <a:spcPct val="100000"/>
              </a:lnSpc>
              <a:spcBef>
                <a:spcPts val="0"/>
              </a:spcBef>
              <a:spcAft>
                <a:spcPts val="0"/>
              </a:spcAft>
              <a:buClr>
                <a:srgbClr val="D9D9D9"/>
              </a:buClr>
              <a:buSzPts val="3600"/>
              <a:buNone/>
              <a:defRPr sz="3600">
                <a:solidFill>
                  <a:srgbClr val="D9D9D9"/>
                </a:solidFill>
              </a:defRPr>
            </a:lvl8pPr>
            <a:lvl9pPr lvl="8" algn="ctr" rtl="0">
              <a:lnSpc>
                <a:spcPct val="100000"/>
              </a:lnSpc>
              <a:spcBef>
                <a:spcPts val="0"/>
              </a:spcBef>
              <a:spcAft>
                <a:spcPts val="0"/>
              </a:spcAft>
              <a:buClr>
                <a:srgbClr val="D9D9D9"/>
              </a:buClr>
              <a:buSzPts val="3600"/>
              <a:buNone/>
              <a:defRPr sz="3600">
                <a:solidFill>
                  <a:srgbClr val="D9D9D9"/>
                </a:solidFill>
              </a:defRPr>
            </a:lvl9pPr>
          </a:lstStyle>
          <a:p/>
        </p:txBody>
      </p:sp>
      <p:sp>
        <p:nvSpPr>
          <p:cNvPr id="324" name="Google Shape;324;g2df2c35899b_0_757"/>
          <p:cNvSpPr/>
          <p:nvPr/>
        </p:nvSpPr>
        <p:spPr>
          <a:xfrm>
            <a:off x="15146100" y="554750"/>
            <a:ext cx="334300" cy="33430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panose="020B0604020202020204"/>
              <a:buNone/>
            </a:pPr>
            <a:endParaRPr sz="28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25" name="Google Shape;325;g2df2c35899b_0_757"/>
          <p:cNvSpPr/>
          <p:nvPr/>
        </p:nvSpPr>
        <p:spPr>
          <a:xfrm>
            <a:off x="17971700" y="823350"/>
            <a:ext cx="217300" cy="21730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panose="020B0604020202020204"/>
              <a:buNone/>
            </a:pPr>
            <a:endParaRPr sz="28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26" name="Google Shape;326;g2df2c35899b_0_757"/>
          <p:cNvSpPr/>
          <p:nvPr/>
        </p:nvSpPr>
        <p:spPr>
          <a:xfrm>
            <a:off x="16718900" y="1111750"/>
            <a:ext cx="104950" cy="10490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panose="020B0604020202020204"/>
              <a:buNone/>
            </a:pPr>
            <a:endParaRPr sz="28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27" name="Google Shape;327;g2df2c35899b_0_757"/>
          <p:cNvSpPr/>
          <p:nvPr/>
        </p:nvSpPr>
        <p:spPr>
          <a:xfrm>
            <a:off x="18244200" y="1468500"/>
            <a:ext cx="328700" cy="32870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panose="020B0604020202020204"/>
              <a:buNone/>
            </a:pPr>
            <a:endParaRPr sz="28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28" name="Google Shape;328;g2df2c35899b_0_757"/>
          <p:cNvSpPr/>
          <p:nvPr/>
        </p:nvSpPr>
        <p:spPr>
          <a:xfrm>
            <a:off x="17597200" y="2177300"/>
            <a:ext cx="311850" cy="312750"/>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panose="020B0604020202020204"/>
              <a:buNone/>
            </a:pPr>
            <a:endParaRPr sz="28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29" name="Google Shape;329;g2df2c35899b_0_757"/>
          <p:cNvSpPr/>
          <p:nvPr/>
        </p:nvSpPr>
        <p:spPr>
          <a:xfrm>
            <a:off x="12198684" y="-301200"/>
            <a:ext cx="192090" cy="190924"/>
          </a:xfrm>
          <a:custGeom>
            <a:avLst/>
            <a:gdLst/>
            <a:ahLst/>
            <a:cxnLst/>
            <a:rect l="l" t="t" r="r" b="b"/>
            <a:pathLst>
              <a:path w="3128" h="3109" extrusionOk="0">
                <a:moveTo>
                  <a:pt x="2678" y="431"/>
                </a:moveTo>
                <a:lnTo>
                  <a:pt x="2678" y="2659"/>
                </a:lnTo>
                <a:lnTo>
                  <a:pt x="450" y="2659"/>
                </a:lnTo>
                <a:lnTo>
                  <a:pt x="450" y="431"/>
                </a:lnTo>
                <a:close/>
                <a:moveTo>
                  <a:pt x="0" y="0"/>
                </a:moveTo>
                <a:lnTo>
                  <a:pt x="0" y="3109"/>
                </a:lnTo>
                <a:lnTo>
                  <a:pt x="3128" y="3109"/>
                </a:lnTo>
                <a:lnTo>
                  <a:pt x="3128" y="0"/>
                </a:lnTo>
                <a:close/>
              </a:path>
            </a:pathLst>
          </a:custGeom>
          <a:solidFill>
            <a:srgbClr val="FF9973"/>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panose="020B0604020202020204"/>
              <a:buNone/>
            </a:pPr>
            <a:endParaRPr sz="28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30" name="Google Shape;330;g2df2c35899b_0_757"/>
          <p:cNvSpPr/>
          <p:nvPr/>
        </p:nvSpPr>
        <p:spPr>
          <a:xfrm>
            <a:off x="13405046" y="889072"/>
            <a:ext cx="190985" cy="190924"/>
          </a:xfrm>
          <a:custGeom>
            <a:avLst/>
            <a:gdLst/>
            <a:ahLst/>
            <a:cxnLst/>
            <a:rect l="l" t="t" r="r" b="b"/>
            <a:pathLst>
              <a:path w="3110" h="3109" extrusionOk="0">
                <a:moveTo>
                  <a:pt x="2678" y="450"/>
                </a:moveTo>
                <a:lnTo>
                  <a:pt x="2678" y="2678"/>
                </a:lnTo>
                <a:lnTo>
                  <a:pt x="450" y="2678"/>
                </a:lnTo>
                <a:lnTo>
                  <a:pt x="450" y="450"/>
                </a:lnTo>
                <a:close/>
                <a:moveTo>
                  <a:pt x="1" y="0"/>
                </a:moveTo>
                <a:lnTo>
                  <a:pt x="1" y="3109"/>
                </a:lnTo>
                <a:lnTo>
                  <a:pt x="3109" y="3109"/>
                </a:lnTo>
                <a:lnTo>
                  <a:pt x="3109" y="0"/>
                </a:lnTo>
                <a:close/>
              </a:path>
            </a:pathLst>
          </a:custGeom>
          <a:solidFill>
            <a:srgbClr val="FF9973"/>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panose="020B0604020202020204"/>
              <a:buNone/>
            </a:pPr>
            <a:endParaRPr sz="28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31" name="Google Shape;331;g2df2c35899b_0_757"/>
          <p:cNvSpPr/>
          <p:nvPr/>
        </p:nvSpPr>
        <p:spPr>
          <a:xfrm>
            <a:off x="11809950" y="286444"/>
            <a:ext cx="164517" cy="164517"/>
          </a:xfrm>
          <a:custGeom>
            <a:avLst/>
            <a:gdLst/>
            <a:ahLst/>
            <a:cxnLst/>
            <a:rect l="l" t="t" r="r" b="b"/>
            <a:pathLst>
              <a:path w="2679" h="2679" extrusionOk="0">
                <a:moveTo>
                  <a:pt x="1" y="1"/>
                </a:moveTo>
                <a:lnTo>
                  <a:pt x="1" y="2679"/>
                </a:lnTo>
                <a:lnTo>
                  <a:pt x="2679" y="2679"/>
                </a:lnTo>
                <a:lnTo>
                  <a:pt x="2679" y="1"/>
                </a:lnTo>
                <a:close/>
              </a:path>
            </a:pathLst>
          </a:custGeom>
          <a:solidFill>
            <a:srgbClr val="00CFCC"/>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panose="020B0604020202020204"/>
              <a:buNone/>
            </a:pPr>
            <a:endParaRPr sz="28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32" name="Google Shape;332;g2df2c35899b_0_757"/>
          <p:cNvSpPr/>
          <p:nvPr/>
        </p:nvSpPr>
        <p:spPr>
          <a:xfrm>
            <a:off x="607200" y="8803450"/>
            <a:ext cx="334300" cy="33430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panose="020B0604020202020204"/>
              <a:buNone/>
            </a:pPr>
            <a:endParaRPr sz="28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33" name="Google Shape;333;g2df2c35899b_0_757"/>
          <p:cNvSpPr/>
          <p:nvPr/>
        </p:nvSpPr>
        <p:spPr>
          <a:xfrm>
            <a:off x="1128150" y="9507800"/>
            <a:ext cx="311850" cy="312750"/>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panose="020B0604020202020204"/>
              <a:buNone/>
            </a:pPr>
            <a:endParaRPr sz="28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334" name="Shape 334"/>
        <p:cNvGrpSpPr/>
        <p:nvPr/>
      </p:nvGrpSpPr>
      <p:grpSpPr>
        <a:xfrm>
          <a:off x="0" y="0"/>
          <a:ext cx="0" cy="0"/>
          <a:chOff x="0" y="0"/>
          <a:chExt cx="0" cy="0"/>
        </a:xfrm>
      </p:grpSpPr>
      <p:sp>
        <p:nvSpPr>
          <p:cNvPr id="335" name="Google Shape;335;g2df2c35899b_0_769"/>
          <p:cNvSpPr txBox="1"/>
          <p:nvPr>
            <p:ph type="body" idx="1"/>
          </p:nvPr>
        </p:nvSpPr>
        <p:spPr>
          <a:xfrm>
            <a:off x="1236612" y="4398050"/>
            <a:ext cx="3811800" cy="2592600"/>
          </a:xfrm>
          <a:prstGeom prst="rect">
            <a:avLst/>
          </a:prstGeom>
          <a:noFill/>
          <a:ln>
            <a:noFill/>
          </a:ln>
        </p:spPr>
        <p:txBody>
          <a:bodyPr spcFirstLastPara="1" wrap="square" lIns="182850" tIns="182850" rIns="182850" bIns="182850" anchor="t" anchorCtr="0">
            <a:noAutofit/>
          </a:bodyPr>
          <a:lstStyle>
            <a:lvl1pPr marL="457200" lvl="0" indent="-381000" algn="l" rtl="0">
              <a:lnSpc>
                <a:spcPct val="115000"/>
              </a:lnSpc>
              <a:spcBef>
                <a:spcPts val="0"/>
              </a:spcBef>
              <a:spcAft>
                <a:spcPts val="0"/>
              </a:spcAft>
              <a:buSzPts val="2400"/>
              <a:buChar char="●"/>
              <a:defRPr sz="3200"/>
            </a:lvl1pPr>
            <a:lvl2pPr marL="914400" lvl="1" indent="-381000" algn="l" rtl="0">
              <a:lnSpc>
                <a:spcPct val="115000"/>
              </a:lnSpc>
              <a:spcBef>
                <a:spcPts val="3200"/>
              </a:spcBef>
              <a:spcAft>
                <a:spcPts val="0"/>
              </a:spcAft>
              <a:buSzPts val="2400"/>
              <a:buChar char="○"/>
              <a:defRPr sz="2400"/>
            </a:lvl2pPr>
            <a:lvl3pPr marL="1371600" lvl="2" indent="-381000" algn="l" rtl="0">
              <a:lnSpc>
                <a:spcPct val="115000"/>
              </a:lnSpc>
              <a:spcBef>
                <a:spcPts val="3200"/>
              </a:spcBef>
              <a:spcAft>
                <a:spcPts val="0"/>
              </a:spcAft>
              <a:buSzPts val="2400"/>
              <a:buChar char="■"/>
              <a:defRPr sz="2400"/>
            </a:lvl3pPr>
            <a:lvl4pPr marL="1828800" lvl="3" indent="-381000" algn="l" rtl="0">
              <a:lnSpc>
                <a:spcPct val="115000"/>
              </a:lnSpc>
              <a:spcBef>
                <a:spcPts val="3200"/>
              </a:spcBef>
              <a:spcAft>
                <a:spcPts val="0"/>
              </a:spcAft>
              <a:buSzPts val="2400"/>
              <a:buChar char="●"/>
              <a:defRPr sz="2400"/>
            </a:lvl4pPr>
            <a:lvl5pPr marL="2286000" lvl="4" indent="-381000" algn="l" rtl="0">
              <a:lnSpc>
                <a:spcPct val="115000"/>
              </a:lnSpc>
              <a:spcBef>
                <a:spcPts val="3200"/>
              </a:spcBef>
              <a:spcAft>
                <a:spcPts val="0"/>
              </a:spcAft>
              <a:buSzPts val="2400"/>
              <a:buChar char="○"/>
              <a:defRPr sz="2400"/>
            </a:lvl5pPr>
            <a:lvl6pPr marL="2743200" lvl="5" indent="-381000" algn="l" rtl="0">
              <a:lnSpc>
                <a:spcPct val="115000"/>
              </a:lnSpc>
              <a:spcBef>
                <a:spcPts val="3200"/>
              </a:spcBef>
              <a:spcAft>
                <a:spcPts val="0"/>
              </a:spcAft>
              <a:buSzPts val="2400"/>
              <a:buChar char="■"/>
              <a:defRPr sz="2400"/>
            </a:lvl6pPr>
            <a:lvl7pPr marL="3200400" lvl="6" indent="-381000" algn="l" rtl="0">
              <a:lnSpc>
                <a:spcPct val="115000"/>
              </a:lnSpc>
              <a:spcBef>
                <a:spcPts val="3200"/>
              </a:spcBef>
              <a:spcAft>
                <a:spcPts val="0"/>
              </a:spcAft>
              <a:buSzPts val="2400"/>
              <a:buChar char="●"/>
              <a:defRPr sz="2400"/>
            </a:lvl7pPr>
            <a:lvl8pPr marL="3657600" lvl="7" indent="-381000" algn="l" rtl="0">
              <a:lnSpc>
                <a:spcPct val="115000"/>
              </a:lnSpc>
              <a:spcBef>
                <a:spcPts val="3200"/>
              </a:spcBef>
              <a:spcAft>
                <a:spcPts val="0"/>
              </a:spcAft>
              <a:buSzPts val="2400"/>
              <a:buChar char="○"/>
              <a:defRPr sz="2400"/>
            </a:lvl8pPr>
            <a:lvl9pPr marL="4114800" lvl="8" indent="-381000" algn="l" rtl="0">
              <a:lnSpc>
                <a:spcPct val="115000"/>
              </a:lnSpc>
              <a:spcBef>
                <a:spcPts val="3200"/>
              </a:spcBef>
              <a:spcAft>
                <a:spcPts val="3200"/>
              </a:spcAft>
              <a:buSzPts val="2400"/>
              <a:buChar char="■"/>
              <a:defRPr sz="2400"/>
            </a:lvl9pPr>
          </a:lstStyle>
          <a:p/>
        </p:txBody>
      </p:sp>
      <p:sp>
        <p:nvSpPr>
          <p:cNvPr id="336" name="Google Shape;336;g2df2c35899b_0_769"/>
          <p:cNvSpPr txBox="1"/>
          <p:nvPr>
            <p:ph type="ctrTitle"/>
          </p:nvPr>
        </p:nvSpPr>
        <p:spPr>
          <a:xfrm>
            <a:off x="1237650" y="823350"/>
            <a:ext cx="9455400" cy="1155600"/>
          </a:xfrm>
          <a:prstGeom prst="rect">
            <a:avLst/>
          </a:prstGeom>
          <a:noFill/>
          <a:ln>
            <a:noFill/>
          </a:ln>
        </p:spPr>
        <p:txBody>
          <a:bodyPr spcFirstLastPara="1" wrap="square" lIns="182850" tIns="182850" rIns="182850" bIns="182850" anchor="b" anchorCtr="0">
            <a:noAutofit/>
          </a:bodyPr>
          <a:lstStyle>
            <a:lvl1pPr lvl="0" algn="l" rtl="0">
              <a:lnSpc>
                <a:spcPct val="100000"/>
              </a:lnSpc>
              <a:spcBef>
                <a:spcPts val="0"/>
              </a:spcBef>
              <a:spcAft>
                <a:spcPts val="0"/>
              </a:spcAft>
              <a:buClr>
                <a:srgbClr val="000000"/>
              </a:buClr>
              <a:buSzPts val="7200"/>
              <a:buNone/>
              <a:defRPr sz="6000"/>
            </a:lvl1pPr>
            <a:lvl2pPr lvl="1" algn="ctr" rtl="0">
              <a:lnSpc>
                <a:spcPct val="100000"/>
              </a:lnSpc>
              <a:spcBef>
                <a:spcPts val="0"/>
              </a:spcBef>
              <a:spcAft>
                <a:spcPts val="0"/>
              </a:spcAft>
              <a:buClr>
                <a:srgbClr val="D9D9D9"/>
              </a:buClr>
              <a:buSzPts val="3600"/>
              <a:buNone/>
              <a:defRPr sz="3600">
                <a:solidFill>
                  <a:srgbClr val="D9D9D9"/>
                </a:solidFill>
              </a:defRPr>
            </a:lvl2pPr>
            <a:lvl3pPr lvl="2" algn="ctr" rtl="0">
              <a:lnSpc>
                <a:spcPct val="100000"/>
              </a:lnSpc>
              <a:spcBef>
                <a:spcPts val="0"/>
              </a:spcBef>
              <a:spcAft>
                <a:spcPts val="0"/>
              </a:spcAft>
              <a:buClr>
                <a:srgbClr val="D9D9D9"/>
              </a:buClr>
              <a:buSzPts val="3600"/>
              <a:buNone/>
              <a:defRPr sz="3600">
                <a:solidFill>
                  <a:srgbClr val="D9D9D9"/>
                </a:solidFill>
              </a:defRPr>
            </a:lvl3pPr>
            <a:lvl4pPr lvl="3" algn="ctr" rtl="0">
              <a:lnSpc>
                <a:spcPct val="100000"/>
              </a:lnSpc>
              <a:spcBef>
                <a:spcPts val="0"/>
              </a:spcBef>
              <a:spcAft>
                <a:spcPts val="0"/>
              </a:spcAft>
              <a:buClr>
                <a:srgbClr val="D9D9D9"/>
              </a:buClr>
              <a:buSzPts val="3600"/>
              <a:buNone/>
              <a:defRPr sz="3600">
                <a:solidFill>
                  <a:srgbClr val="D9D9D9"/>
                </a:solidFill>
              </a:defRPr>
            </a:lvl4pPr>
            <a:lvl5pPr lvl="4" algn="ctr" rtl="0">
              <a:lnSpc>
                <a:spcPct val="100000"/>
              </a:lnSpc>
              <a:spcBef>
                <a:spcPts val="0"/>
              </a:spcBef>
              <a:spcAft>
                <a:spcPts val="0"/>
              </a:spcAft>
              <a:buClr>
                <a:srgbClr val="D9D9D9"/>
              </a:buClr>
              <a:buSzPts val="3600"/>
              <a:buNone/>
              <a:defRPr sz="3600">
                <a:solidFill>
                  <a:srgbClr val="D9D9D9"/>
                </a:solidFill>
              </a:defRPr>
            </a:lvl5pPr>
            <a:lvl6pPr lvl="5" algn="ctr" rtl="0">
              <a:lnSpc>
                <a:spcPct val="100000"/>
              </a:lnSpc>
              <a:spcBef>
                <a:spcPts val="0"/>
              </a:spcBef>
              <a:spcAft>
                <a:spcPts val="0"/>
              </a:spcAft>
              <a:buClr>
                <a:srgbClr val="D9D9D9"/>
              </a:buClr>
              <a:buSzPts val="3600"/>
              <a:buNone/>
              <a:defRPr sz="3600">
                <a:solidFill>
                  <a:srgbClr val="D9D9D9"/>
                </a:solidFill>
              </a:defRPr>
            </a:lvl6pPr>
            <a:lvl7pPr lvl="6" algn="ctr" rtl="0">
              <a:lnSpc>
                <a:spcPct val="100000"/>
              </a:lnSpc>
              <a:spcBef>
                <a:spcPts val="0"/>
              </a:spcBef>
              <a:spcAft>
                <a:spcPts val="0"/>
              </a:spcAft>
              <a:buClr>
                <a:srgbClr val="D9D9D9"/>
              </a:buClr>
              <a:buSzPts val="3600"/>
              <a:buNone/>
              <a:defRPr sz="3600">
                <a:solidFill>
                  <a:srgbClr val="D9D9D9"/>
                </a:solidFill>
              </a:defRPr>
            </a:lvl7pPr>
            <a:lvl8pPr lvl="7" algn="ctr" rtl="0">
              <a:lnSpc>
                <a:spcPct val="100000"/>
              </a:lnSpc>
              <a:spcBef>
                <a:spcPts val="0"/>
              </a:spcBef>
              <a:spcAft>
                <a:spcPts val="0"/>
              </a:spcAft>
              <a:buClr>
                <a:srgbClr val="D9D9D9"/>
              </a:buClr>
              <a:buSzPts val="3600"/>
              <a:buNone/>
              <a:defRPr sz="3600">
                <a:solidFill>
                  <a:srgbClr val="D9D9D9"/>
                </a:solidFill>
              </a:defRPr>
            </a:lvl8pPr>
            <a:lvl9pPr lvl="8" algn="ctr" rtl="0">
              <a:lnSpc>
                <a:spcPct val="100000"/>
              </a:lnSpc>
              <a:spcBef>
                <a:spcPts val="0"/>
              </a:spcBef>
              <a:spcAft>
                <a:spcPts val="0"/>
              </a:spcAft>
              <a:buClr>
                <a:srgbClr val="D9D9D9"/>
              </a:buClr>
              <a:buSzPts val="3600"/>
              <a:buNone/>
              <a:defRPr sz="3600">
                <a:solidFill>
                  <a:srgbClr val="D9D9D9"/>
                </a:solidFill>
              </a:defRPr>
            </a:lvl9pPr>
          </a:lstStyle>
          <a:p/>
        </p:txBody>
      </p:sp>
      <p:sp>
        <p:nvSpPr>
          <p:cNvPr id="337" name="Google Shape;337;g2df2c35899b_0_769"/>
          <p:cNvSpPr/>
          <p:nvPr/>
        </p:nvSpPr>
        <p:spPr>
          <a:xfrm>
            <a:off x="14262776" y="730700"/>
            <a:ext cx="334300" cy="33430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panose="020B0604020202020204"/>
              <a:buNone/>
            </a:pPr>
            <a:endParaRPr sz="28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38" name="Google Shape;338;g2df2c35899b_0_769"/>
          <p:cNvSpPr/>
          <p:nvPr/>
        </p:nvSpPr>
        <p:spPr>
          <a:xfrm>
            <a:off x="16806376" y="436750"/>
            <a:ext cx="217300" cy="21730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panose="020B0604020202020204"/>
              <a:buNone/>
            </a:pPr>
            <a:endParaRPr sz="28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39" name="Google Shape;339;g2df2c35899b_0_769"/>
          <p:cNvSpPr/>
          <p:nvPr/>
        </p:nvSpPr>
        <p:spPr>
          <a:xfrm>
            <a:off x="15553576" y="725150"/>
            <a:ext cx="104950" cy="10490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panose="020B0604020202020204"/>
              <a:buNone/>
            </a:pPr>
            <a:endParaRPr sz="28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40" name="Google Shape;340;g2df2c35899b_0_769"/>
          <p:cNvSpPr/>
          <p:nvPr/>
        </p:nvSpPr>
        <p:spPr>
          <a:xfrm>
            <a:off x="17078876" y="1081900"/>
            <a:ext cx="328700" cy="32870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panose="020B0604020202020204"/>
              <a:buNone/>
            </a:pPr>
            <a:endParaRPr sz="28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nvGrpSpPr>
          <p:cNvPr id="341" name="Google Shape;341;g2df2c35899b_0_769"/>
          <p:cNvGrpSpPr/>
          <p:nvPr/>
        </p:nvGrpSpPr>
        <p:grpSpPr>
          <a:xfrm>
            <a:off x="13252268" y="-329124"/>
            <a:ext cx="242344" cy="1520990"/>
            <a:chOff x="5245196" y="3136513"/>
            <a:chExt cx="121172" cy="760495"/>
          </a:xfrm>
        </p:grpSpPr>
        <p:sp>
          <p:nvSpPr>
            <p:cNvPr id="342" name="Google Shape;342;g2df2c35899b_0_769"/>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panose="020B0604020202020204"/>
                <a:buNone/>
              </a:pPr>
              <a:endParaRPr sz="28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43" name="Google Shape;343;g2df2c35899b_0_769"/>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panose="020B0604020202020204"/>
                <a:buNone/>
              </a:pPr>
              <a:endParaRPr sz="28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sp>
        <p:nvSpPr>
          <p:cNvPr id="344" name="Google Shape;344;g2df2c35899b_0_769"/>
          <p:cNvSpPr/>
          <p:nvPr/>
        </p:nvSpPr>
        <p:spPr>
          <a:xfrm>
            <a:off x="636426" y="8837800"/>
            <a:ext cx="217300" cy="21730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panose="020B0604020202020204"/>
              <a:buNone/>
            </a:pPr>
            <a:endParaRPr sz="28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45" name="Google Shape;345;g2df2c35899b_0_769"/>
          <p:cNvSpPr/>
          <p:nvPr/>
        </p:nvSpPr>
        <p:spPr>
          <a:xfrm>
            <a:off x="908926" y="9482950"/>
            <a:ext cx="328700" cy="32870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panose="020B0604020202020204"/>
              <a:buNone/>
            </a:pPr>
            <a:endParaRPr sz="28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346" name="Shape 346"/>
        <p:cNvGrpSpPr/>
        <p:nvPr/>
      </p:nvGrpSpPr>
      <p:grpSpPr>
        <a:xfrm>
          <a:off x="0" y="0"/>
          <a:ext cx="0" cy="0"/>
          <a:chOff x="0" y="0"/>
          <a:chExt cx="0" cy="0"/>
        </a:xfrm>
      </p:grpSpPr>
      <p:sp>
        <p:nvSpPr>
          <p:cNvPr id="347" name="Google Shape;347;g2df2c35899b_0_781"/>
          <p:cNvSpPr txBox="1"/>
          <p:nvPr>
            <p:ph type="title"/>
          </p:nvPr>
        </p:nvSpPr>
        <p:spPr>
          <a:xfrm>
            <a:off x="531000" y="2466350"/>
            <a:ext cx="8090400" cy="2964600"/>
          </a:xfrm>
          <a:prstGeom prst="rect">
            <a:avLst/>
          </a:prstGeom>
          <a:noFill/>
          <a:ln>
            <a:noFill/>
          </a:ln>
        </p:spPr>
        <p:txBody>
          <a:bodyPr spcFirstLastPara="1" wrap="square" lIns="182850" tIns="182850" rIns="182850" bIns="182850" anchor="b" anchorCtr="0">
            <a:noAutofit/>
          </a:bodyPr>
          <a:lstStyle>
            <a:lvl1pPr lvl="0" algn="ctr" rtl="0">
              <a:lnSpc>
                <a:spcPct val="100000"/>
              </a:lnSpc>
              <a:spcBef>
                <a:spcPts val="0"/>
              </a:spcBef>
              <a:spcAft>
                <a:spcPts val="0"/>
              </a:spcAft>
              <a:buSzPts val="8400"/>
              <a:buNone/>
              <a:defRPr sz="8400"/>
            </a:lvl1pPr>
            <a:lvl2pPr lvl="1" algn="ctr" rtl="0">
              <a:lnSpc>
                <a:spcPct val="100000"/>
              </a:lnSpc>
              <a:spcBef>
                <a:spcPts val="0"/>
              </a:spcBef>
              <a:spcAft>
                <a:spcPts val="0"/>
              </a:spcAft>
              <a:buSzPts val="8400"/>
              <a:buNone/>
              <a:defRPr sz="8400"/>
            </a:lvl2pPr>
            <a:lvl3pPr lvl="2" algn="ctr" rtl="0">
              <a:lnSpc>
                <a:spcPct val="100000"/>
              </a:lnSpc>
              <a:spcBef>
                <a:spcPts val="0"/>
              </a:spcBef>
              <a:spcAft>
                <a:spcPts val="0"/>
              </a:spcAft>
              <a:buSzPts val="8400"/>
              <a:buNone/>
              <a:defRPr sz="8400"/>
            </a:lvl3pPr>
            <a:lvl4pPr lvl="3" algn="ctr" rtl="0">
              <a:lnSpc>
                <a:spcPct val="100000"/>
              </a:lnSpc>
              <a:spcBef>
                <a:spcPts val="0"/>
              </a:spcBef>
              <a:spcAft>
                <a:spcPts val="0"/>
              </a:spcAft>
              <a:buSzPts val="8400"/>
              <a:buNone/>
              <a:defRPr sz="8400"/>
            </a:lvl4pPr>
            <a:lvl5pPr lvl="4" algn="ctr" rtl="0">
              <a:lnSpc>
                <a:spcPct val="100000"/>
              </a:lnSpc>
              <a:spcBef>
                <a:spcPts val="0"/>
              </a:spcBef>
              <a:spcAft>
                <a:spcPts val="0"/>
              </a:spcAft>
              <a:buSzPts val="8400"/>
              <a:buNone/>
              <a:defRPr sz="8400"/>
            </a:lvl5pPr>
            <a:lvl6pPr lvl="5" algn="ctr" rtl="0">
              <a:lnSpc>
                <a:spcPct val="100000"/>
              </a:lnSpc>
              <a:spcBef>
                <a:spcPts val="0"/>
              </a:spcBef>
              <a:spcAft>
                <a:spcPts val="0"/>
              </a:spcAft>
              <a:buSzPts val="8400"/>
              <a:buNone/>
              <a:defRPr sz="8400"/>
            </a:lvl6pPr>
            <a:lvl7pPr lvl="6" algn="ctr" rtl="0">
              <a:lnSpc>
                <a:spcPct val="100000"/>
              </a:lnSpc>
              <a:spcBef>
                <a:spcPts val="0"/>
              </a:spcBef>
              <a:spcAft>
                <a:spcPts val="0"/>
              </a:spcAft>
              <a:buSzPts val="8400"/>
              <a:buNone/>
              <a:defRPr sz="8400"/>
            </a:lvl7pPr>
            <a:lvl8pPr lvl="7" algn="ctr" rtl="0">
              <a:lnSpc>
                <a:spcPct val="100000"/>
              </a:lnSpc>
              <a:spcBef>
                <a:spcPts val="0"/>
              </a:spcBef>
              <a:spcAft>
                <a:spcPts val="0"/>
              </a:spcAft>
              <a:buSzPts val="8400"/>
              <a:buNone/>
              <a:defRPr sz="8400"/>
            </a:lvl8pPr>
            <a:lvl9pPr lvl="8" algn="ctr" rtl="0">
              <a:lnSpc>
                <a:spcPct val="100000"/>
              </a:lnSpc>
              <a:spcBef>
                <a:spcPts val="0"/>
              </a:spcBef>
              <a:spcAft>
                <a:spcPts val="0"/>
              </a:spcAft>
              <a:buSzPts val="8400"/>
              <a:buNone/>
              <a:defRPr sz="8400"/>
            </a:lvl9pPr>
          </a:lstStyle>
          <a:p/>
        </p:txBody>
      </p:sp>
      <p:sp>
        <p:nvSpPr>
          <p:cNvPr id="348" name="Google Shape;348;g2df2c35899b_0_781"/>
          <p:cNvSpPr txBox="1"/>
          <p:nvPr>
            <p:ph type="subTitle" idx="1"/>
          </p:nvPr>
        </p:nvSpPr>
        <p:spPr>
          <a:xfrm>
            <a:off x="531000" y="5606150"/>
            <a:ext cx="8090400" cy="2470200"/>
          </a:xfrm>
          <a:prstGeom prst="rect">
            <a:avLst/>
          </a:prstGeom>
          <a:noFill/>
          <a:ln>
            <a:noFill/>
          </a:ln>
        </p:spPr>
        <p:txBody>
          <a:bodyPr spcFirstLastPara="1" wrap="square" lIns="182850" tIns="182850" rIns="182850" bIns="182850" anchor="t" anchorCtr="0">
            <a:noAutofit/>
          </a:bodyPr>
          <a:lstStyle>
            <a:lvl1pPr lvl="0" algn="ctr" rtl="0">
              <a:lnSpc>
                <a:spcPct val="100000"/>
              </a:lnSpc>
              <a:spcBef>
                <a:spcPts val="0"/>
              </a:spcBef>
              <a:spcAft>
                <a:spcPts val="0"/>
              </a:spcAft>
              <a:buSzPts val="4200"/>
              <a:buNone/>
              <a:defRPr sz="4200"/>
            </a:lvl1pPr>
            <a:lvl2pPr lvl="1" algn="ctr" rtl="0">
              <a:lnSpc>
                <a:spcPct val="100000"/>
              </a:lnSpc>
              <a:spcBef>
                <a:spcPts val="0"/>
              </a:spcBef>
              <a:spcAft>
                <a:spcPts val="0"/>
              </a:spcAft>
              <a:buSzPts val="4200"/>
              <a:buNone/>
              <a:defRPr sz="4200"/>
            </a:lvl2pPr>
            <a:lvl3pPr lvl="2" algn="ctr" rtl="0">
              <a:lnSpc>
                <a:spcPct val="100000"/>
              </a:lnSpc>
              <a:spcBef>
                <a:spcPts val="0"/>
              </a:spcBef>
              <a:spcAft>
                <a:spcPts val="0"/>
              </a:spcAft>
              <a:buSzPts val="4200"/>
              <a:buNone/>
              <a:defRPr sz="4200"/>
            </a:lvl3pPr>
            <a:lvl4pPr lvl="3" algn="ctr" rtl="0">
              <a:lnSpc>
                <a:spcPct val="100000"/>
              </a:lnSpc>
              <a:spcBef>
                <a:spcPts val="0"/>
              </a:spcBef>
              <a:spcAft>
                <a:spcPts val="0"/>
              </a:spcAft>
              <a:buSzPts val="4200"/>
              <a:buNone/>
              <a:defRPr sz="4200"/>
            </a:lvl4pPr>
            <a:lvl5pPr lvl="4" algn="ctr" rtl="0">
              <a:lnSpc>
                <a:spcPct val="100000"/>
              </a:lnSpc>
              <a:spcBef>
                <a:spcPts val="0"/>
              </a:spcBef>
              <a:spcAft>
                <a:spcPts val="0"/>
              </a:spcAft>
              <a:buSzPts val="4200"/>
              <a:buNone/>
              <a:defRPr sz="4200"/>
            </a:lvl5pPr>
            <a:lvl6pPr lvl="5" algn="ctr" rtl="0">
              <a:lnSpc>
                <a:spcPct val="100000"/>
              </a:lnSpc>
              <a:spcBef>
                <a:spcPts val="0"/>
              </a:spcBef>
              <a:spcAft>
                <a:spcPts val="0"/>
              </a:spcAft>
              <a:buSzPts val="4200"/>
              <a:buNone/>
              <a:defRPr sz="4200"/>
            </a:lvl6pPr>
            <a:lvl7pPr lvl="6" algn="ctr" rtl="0">
              <a:lnSpc>
                <a:spcPct val="100000"/>
              </a:lnSpc>
              <a:spcBef>
                <a:spcPts val="0"/>
              </a:spcBef>
              <a:spcAft>
                <a:spcPts val="0"/>
              </a:spcAft>
              <a:buSzPts val="4200"/>
              <a:buNone/>
              <a:defRPr sz="4200"/>
            </a:lvl7pPr>
            <a:lvl8pPr lvl="7" algn="ctr" rtl="0">
              <a:lnSpc>
                <a:spcPct val="100000"/>
              </a:lnSpc>
              <a:spcBef>
                <a:spcPts val="0"/>
              </a:spcBef>
              <a:spcAft>
                <a:spcPts val="0"/>
              </a:spcAft>
              <a:buSzPts val="4200"/>
              <a:buNone/>
              <a:defRPr sz="4200"/>
            </a:lvl8pPr>
            <a:lvl9pPr lvl="8" algn="ctr" rtl="0">
              <a:lnSpc>
                <a:spcPct val="100000"/>
              </a:lnSpc>
              <a:spcBef>
                <a:spcPts val="0"/>
              </a:spcBef>
              <a:spcAft>
                <a:spcPts val="0"/>
              </a:spcAft>
              <a:buSzPts val="4200"/>
              <a:buNone/>
              <a:defRPr sz="4200"/>
            </a:lvl9pPr>
          </a:lstStyle>
          <a:p/>
        </p:txBody>
      </p:sp>
      <p:sp>
        <p:nvSpPr>
          <p:cNvPr id="349" name="Google Shape;349;g2df2c35899b_0_781"/>
          <p:cNvSpPr txBox="1"/>
          <p:nvPr>
            <p:ph type="body" idx="2"/>
          </p:nvPr>
        </p:nvSpPr>
        <p:spPr>
          <a:xfrm>
            <a:off x="9879000" y="1448150"/>
            <a:ext cx="7674000" cy="7390200"/>
          </a:xfrm>
          <a:prstGeom prst="rect">
            <a:avLst/>
          </a:prstGeom>
          <a:noFill/>
          <a:ln>
            <a:noFill/>
          </a:ln>
        </p:spPr>
        <p:txBody>
          <a:bodyPr spcFirstLastPara="1" wrap="square" lIns="182850" tIns="182850" rIns="182850" bIns="182850" anchor="ctr" anchorCtr="0">
            <a:noAutofit/>
          </a:bodyPr>
          <a:lstStyle>
            <a:lvl1pPr marL="457200" lvl="0" indent="-457200" algn="l" rtl="0">
              <a:lnSpc>
                <a:spcPct val="115000"/>
              </a:lnSpc>
              <a:spcBef>
                <a:spcPts val="0"/>
              </a:spcBef>
              <a:spcAft>
                <a:spcPts val="0"/>
              </a:spcAft>
              <a:buSzPts val="3600"/>
              <a:buChar char="●"/>
              <a:defRPr/>
            </a:lvl1pPr>
            <a:lvl2pPr marL="914400" lvl="1" indent="-406400" algn="l" rtl="0">
              <a:lnSpc>
                <a:spcPct val="115000"/>
              </a:lnSpc>
              <a:spcBef>
                <a:spcPts val="3200"/>
              </a:spcBef>
              <a:spcAft>
                <a:spcPts val="0"/>
              </a:spcAft>
              <a:buSzPts val="2800"/>
              <a:buChar char="○"/>
              <a:defRPr/>
            </a:lvl2pPr>
            <a:lvl3pPr marL="1371600" lvl="2" indent="-406400" algn="l" rtl="0">
              <a:lnSpc>
                <a:spcPct val="115000"/>
              </a:lnSpc>
              <a:spcBef>
                <a:spcPts val="3200"/>
              </a:spcBef>
              <a:spcAft>
                <a:spcPts val="0"/>
              </a:spcAft>
              <a:buSzPts val="2800"/>
              <a:buChar char="■"/>
              <a:defRPr/>
            </a:lvl3pPr>
            <a:lvl4pPr marL="1828800" lvl="3" indent="-406400" algn="l" rtl="0">
              <a:lnSpc>
                <a:spcPct val="115000"/>
              </a:lnSpc>
              <a:spcBef>
                <a:spcPts val="3200"/>
              </a:spcBef>
              <a:spcAft>
                <a:spcPts val="0"/>
              </a:spcAft>
              <a:buSzPts val="2800"/>
              <a:buChar char="●"/>
              <a:defRPr/>
            </a:lvl4pPr>
            <a:lvl5pPr marL="2286000" lvl="4" indent="-406400" algn="l" rtl="0">
              <a:lnSpc>
                <a:spcPct val="115000"/>
              </a:lnSpc>
              <a:spcBef>
                <a:spcPts val="3200"/>
              </a:spcBef>
              <a:spcAft>
                <a:spcPts val="0"/>
              </a:spcAft>
              <a:buSzPts val="2800"/>
              <a:buChar char="○"/>
              <a:defRPr/>
            </a:lvl5pPr>
            <a:lvl6pPr marL="2743200" lvl="5" indent="-406400" algn="l" rtl="0">
              <a:lnSpc>
                <a:spcPct val="115000"/>
              </a:lnSpc>
              <a:spcBef>
                <a:spcPts val="3200"/>
              </a:spcBef>
              <a:spcAft>
                <a:spcPts val="0"/>
              </a:spcAft>
              <a:buSzPts val="2800"/>
              <a:buChar char="■"/>
              <a:defRPr/>
            </a:lvl6pPr>
            <a:lvl7pPr marL="3200400" lvl="6" indent="-406400" algn="l" rtl="0">
              <a:lnSpc>
                <a:spcPct val="115000"/>
              </a:lnSpc>
              <a:spcBef>
                <a:spcPts val="3200"/>
              </a:spcBef>
              <a:spcAft>
                <a:spcPts val="0"/>
              </a:spcAft>
              <a:buSzPts val="2800"/>
              <a:buChar char="●"/>
              <a:defRPr/>
            </a:lvl7pPr>
            <a:lvl8pPr marL="3657600" lvl="7" indent="-406400" algn="l" rtl="0">
              <a:lnSpc>
                <a:spcPct val="115000"/>
              </a:lnSpc>
              <a:spcBef>
                <a:spcPts val="3200"/>
              </a:spcBef>
              <a:spcAft>
                <a:spcPts val="0"/>
              </a:spcAft>
              <a:buSzPts val="2800"/>
              <a:buChar char="○"/>
              <a:defRPr/>
            </a:lvl8pPr>
            <a:lvl9pPr marL="4114800" lvl="8" indent="-406400" algn="l" rtl="0">
              <a:lnSpc>
                <a:spcPct val="115000"/>
              </a:lnSpc>
              <a:spcBef>
                <a:spcPts val="3200"/>
              </a:spcBef>
              <a:spcAft>
                <a:spcPts val="3200"/>
              </a:spcAft>
              <a:buSzPts val="2800"/>
              <a:buChar char="■"/>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350" name="Shape 350"/>
        <p:cNvGrpSpPr/>
        <p:nvPr/>
      </p:nvGrpSpPr>
      <p:grpSpPr>
        <a:xfrm>
          <a:off x="0" y="0"/>
          <a:ext cx="0" cy="0"/>
          <a:chOff x="0" y="0"/>
          <a:chExt cx="0" cy="0"/>
        </a:xfrm>
      </p:grpSpPr>
      <p:sp>
        <p:nvSpPr>
          <p:cNvPr id="351" name="Google Shape;351;g2df2c35899b_0_785"/>
          <p:cNvSpPr txBox="1"/>
          <p:nvPr>
            <p:ph type="title"/>
          </p:nvPr>
        </p:nvSpPr>
        <p:spPr>
          <a:xfrm>
            <a:off x="1163850" y="6783292"/>
            <a:ext cx="8253000" cy="2642400"/>
          </a:xfrm>
          <a:prstGeom prst="rect">
            <a:avLst/>
          </a:prstGeom>
          <a:noFill/>
          <a:ln>
            <a:noFill/>
          </a:ln>
        </p:spPr>
        <p:txBody>
          <a:bodyPr spcFirstLastPara="1" wrap="square" lIns="182850" tIns="182850" rIns="182850" bIns="182850" anchor="b" anchorCtr="0">
            <a:noAutofit/>
          </a:bodyPr>
          <a:lstStyle>
            <a:lvl1pPr lvl="0" algn="l" rtl="0">
              <a:lnSpc>
                <a:spcPct val="100000"/>
              </a:lnSpc>
              <a:spcBef>
                <a:spcPts val="0"/>
              </a:spcBef>
              <a:spcAft>
                <a:spcPts val="0"/>
              </a:spcAft>
              <a:buSzPts val="6000"/>
              <a:buNone/>
              <a:defRPr sz="6000"/>
            </a:lvl1pPr>
            <a:lvl2pPr lvl="1" algn="l" rtl="0">
              <a:lnSpc>
                <a:spcPct val="100000"/>
              </a:lnSpc>
              <a:spcBef>
                <a:spcPts val="0"/>
              </a:spcBef>
              <a:spcAft>
                <a:spcPts val="0"/>
              </a:spcAft>
              <a:buSzPts val="6000"/>
              <a:buNone/>
              <a:defRPr sz="6000"/>
            </a:lvl2pPr>
            <a:lvl3pPr lvl="2" algn="l" rtl="0">
              <a:lnSpc>
                <a:spcPct val="100000"/>
              </a:lnSpc>
              <a:spcBef>
                <a:spcPts val="0"/>
              </a:spcBef>
              <a:spcAft>
                <a:spcPts val="0"/>
              </a:spcAft>
              <a:buSzPts val="6000"/>
              <a:buNone/>
              <a:defRPr sz="6000"/>
            </a:lvl3pPr>
            <a:lvl4pPr lvl="3" algn="l" rtl="0">
              <a:lnSpc>
                <a:spcPct val="100000"/>
              </a:lnSpc>
              <a:spcBef>
                <a:spcPts val="0"/>
              </a:spcBef>
              <a:spcAft>
                <a:spcPts val="0"/>
              </a:spcAft>
              <a:buSzPts val="6000"/>
              <a:buNone/>
              <a:defRPr sz="6000"/>
            </a:lvl4pPr>
            <a:lvl5pPr lvl="4" algn="l" rtl="0">
              <a:lnSpc>
                <a:spcPct val="100000"/>
              </a:lnSpc>
              <a:spcBef>
                <a:spcPts val="0"/>
              </a:spcBef>
              <a:spcAft>
                <a:spcPts val="0"/>
              </a:spcAft>
              <a:buSzPts val="6000"/>
              <a:buNone/>
              <a:defRPr sz="6000"/>
            </a:lvl5pPr>
            <a:lvl6pPr lvl="5" algn="l" rtl="0">
              <a:lnSpc>
                <a:spcPct val="100000"/>
              </a:lnSpc>
              <a:spcBef>
                <a:spcPts val="0"/>
              </a:spcBef>
              <a:spcAft>
                <a:spcPts val="0"/>
              </a:spcAft>
              <a:buSzPts val="6000"/>
              <a:buNone/>
              <a:defRPr sz="6000"/>
            </a:lvl6pPr>
            <a:lvl7pPr lvl="6" algn="l" rtl="0">
              <a:lnSpc>
                <a:spcPct val="100000"/>
              </a:lnSpc>
              <a:spcBef>
                <a:spcPts val="0"/>
              </a:spcBef>
              <a:spcAft>
                <a:spcPts val="0"/>
              </a:spcAft>
              <a:buSzPts val="6000"/>
              <a:buNone/>
              <a:defRPr sz="6000"/>
            </a:lvl7pPr>
            <a:lvl8pPr lvl="7" algn="l" rtl="0">
              <a:lnSpc>
                <a:spcPct val="100000"/>
              </a:lnSpc>
              <a:spcBef>
                <a:spcPts val="0"/>
              </a:spcBef>
              <a:spcAft>
                <a:spcPts val="0"/>
              </a:spcAft>
              <a:buSzPts val="6000"/>
              <a:buNone/>
              <a:defRPr sz="6000"/>
            </a:lvl8pPr>
            <a:lvl9pPr lvl="8" algn="l" rtl="0">
              <a:lnSpc>
                <a:spcPct val="100000"/>
              </a:lnSpc>
              <a:spcBef>
                <a:spcPts val="0"/>
              </a:spcBef>
              <a:spcAft>
                <a:spcPts val="0"/>
              </a:spcAft>
              <a:buSzPts val="6000"/>
              <a:buNone/>
              <a:defRPr sz="6000"/>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Quote">
  <p:cSld name="TITLE_1">
    <p:spTree>
      <p:nvGrpSpPr>
        <p:cNvPr id="352" name="Shape 352"/>
        <p:cNvGrpSpPr/>
        <p:nvPr/>
      </p:nvGrpSpPr>
      <p:grpSpPr>
        <a:xfrm>
          <a:off x="0" y="0"/>
          <a:ext cx="0" cy="0"/>
          <a:chOff x="0" y="0"/>
          <a:chExt cx="0" cy="0"/>
        </a:xfrm>
      </p:grpSpPr>
      <p:sp>
        <p:nvSpPr>
          <p:cNvPr id="353" name="Google Shape;353;g2df2c35899b_0_787"/>
          <p:cNvSpPr txBox="1"/>
          <p:nvPr>
            <p:ph type="ctrTitle"/>
          </p:nvPr>
        </p:nvSpPr>
        <p:spPr>
          <a:xfrm>
            <a:off x="6137350" y="6150650"/>
            <a:ext cx="6111600" cy="1095600"/>
          </a:xfrm>
          <a:prstGeom prst="rect">
            <a:avLst/>
          </a:prstGeom>
          <a:noFill/>
          <a:ln>
            <a:noFill/>
          </a:ln>
        </p:spPr>
        <p:txBody>
          <a:bodyPr spcFirstLastPara="1" wrap="square" lIns="182850" tIns="182850" rIns="182850" bIns="182850" anchor="t" anchorCtr="0">
            <a:noAutofit/>
          </a:bodyPr>
          <a:lstStyle>
            <a:lvl1pPr lvl="0" algn="ctr" rtl="0">
              <a:lnSpc>
                <a:spcPct val="100000"/>
              </a:lnSpc>
              <a:spcBef>
                <a:spcPts val="0"/>
              </a:spcBef>
              <a:spcAft>
                <a:spcPts val="0"/>
              </a:spcAft>
              <a:buSzPts val="10400"/>
              <a:buNone/>
              <a:defRPr sz="4800">
                <a:solidFill>
                  <a:schemeClr val="accent1"/>
                </a:solidFill>
              </a:defRPr>
            </a:lvl1pPr>
            <a:lvl2pPr lvl="1" algn="ctr" rtl="0">
              <a:lnSpc>
                <a:spcPct val="100000"/>
              </a:lnSpc>
              <a:spcBef>
                <a:spcPts val="0"/>
              </a:spcBef>
              <a:spcAft>
                <a:spcPts val="0"/>
              </a:spcAft>
              <a:buSzPts val="10400"/>
              <a:buNone/>
              <a:defRPr sz="10400"/>
            </a:lvl2pPr>
            <a:lvl3pPr lvl="2" algn="ctr" rtl="0">
              <a:lnSpc>
                <a:spcPct val="100000"/>
              </a:lnSpc>
              <a:spcBef>
                <a:spcPts val="0"/>
              </a:spcBef>
              <a:spcAft>
                <a:spcPts val="0"/>
              </a:spcAft>
              <a:buSzPts val="10400"/>
              <a:buNone/>
              <a:defRPr sz="10400"/>
            </a:lvl3pPr>
            <a:lvl4pPr lvl="3" algn="ctr" rtl="0">
              <a:lnSpc>
                <a:spcPct val="100000"/>
              </a:lnSpc>
              <a:spcBef>
                <a:spcPts val="0"/>
              </a:spcBef>
              <a:spcAft>
                <a:spcPts val="0"/>
              </a:spcAft>
              <a:buSzPts val="10400"/>
              <a:buNone/>
              <a:defRPr sz="10400"/>
            </a:lvl4pPr>
            <a:lvl5pPr lvl="4" algn="ctr" rtl="0">
              <a:lnSpc>
                <a:spcPct val="100000"/>
              </a:lnSpc>
              <a:spcBef>
                <a:spcPts val="0"/>
              </a:spcBef>
              <a:spcAft>
                <a:spcPts val="0"/>
              </a:spcAft>
              <a:buSzPts val="10400"/>
              <a:buNone/>
              <a:defRPr sz="10400"/>
            </a:lvl5pPr>
            <a:lvl6pPr lvl="5" algn="ctr" rtl="0">
              <a:lnSpc>
                <a:spcPct val="100000"/>
              </a:lnSpc>
              <a:spcBef>
                <a:spcPts val="0"/>
              </a:spcBef>
              <a:spcAft>
                <a:spcPts val="0"/>
              </a:spcAft>
              <a:buSzPts val="10400"/>
              <a:buNone/>
              <a:defRPr sz="10400"/>
            </a:lvl6pPr>
            <a:lvl7pPr lvl="6" algn="ctr" rtl="0">
              <a:lnSpc>
                <a:spcPct val="100000"/>
              </a:lnSpc>
              <a:spcBef>
                <a:spcPts val="0"/>
              </a:spcBef>
              <a:spcAft>
                <a:spcPts val="0"/>
              </a:spcAft>
              <a:buSzPts val="10400"/>
              <a:buNone/>
              <a:defRPr sz="10400"/>
            </a:lvl7pPr>
            <a:lvl8pPr lvl="7" algn="ctr" rtl="0">
              <a:lnSpc>
                <a:spcPct val="100000"/>
              </a:lnSpc>
              <a:spcBef>
                <a:spcPts val="0"/>
              </a:spcBef>
              <a:spcAft>
                <a:spcPts val="0"/>
              </a:spcAft>
              <a:buSzPts val="10400"/>
              <a:buNone/>
              <a:defRPr sz="10400"/>
            </a:lvl8pPr>
            <a:lvl9pPr lvl="8" algn="ctr" rtl="0">
              <a:lnSpc>
                <a:spcPct val="100000"/>
              </a:lnSpc>
              <a:spcBef>
                <a:spcPts val="0"/>
              </a:spcBef>
              <a:spcAft>
                <a:spcPts val="0"/>
              </a:spcAft>
              <a:buSzPts val="10400"/>
              <a:buNone/>
              <a:defRPr sz="10400"/>
            </a:lvl9pPr>
          </a:lstStyle>
          <a:p/>
        </p:txBody>
      </p:sp>
      <p:sp>
        <p:nvSpPr>
          <p:cNvPr id="354" name="Google Shape;354;g2df2c35899b_0_787"/>
          <p:cNvSpPr txBox="1"/>
          <p:nvPr>
            <p:ph type="subTitle" idx="1"/>
          </p:nvPr>
        </p:nvSpPr>
        <p:spPr>
          <a:xfrm>
            <a:off x="4666000" y="3598150"/>
            <a:ext cx="8956200" cy="1585200"/>
          </a:xfrm>
          <a:prstGeom prst="rect">
            <a:avLst/>
          </a:prstGeom>
          <a:noFill/>
          <a:ln>
            <a:noFill/>
          </a:ln>
        </p:spPr>
        <p:txBody>
          <a:bodyPr spcFirstLastPara="1" wrap="square" lIns="182850" tIns="182850" rIns="182850" bIns="182850" anchor="b" anchorCtr="0">
            <a:noAutofit/>
          </a:bodyPr>
          <a:lstStyle>
            <a:lvl1pPr lvl="0" algn="ctr" rtl="0">
              <a:lnSpc>
                <a:spcPct val="100000"/>
              </a:lnSpc>
              <a:spcBef>
                <a:spcPts val="0"/>
              </a:spcBef>
              <a:spcAft>
                <a:spcPts val="0"/>
              </a:spcAft>
              <a:buSzPts val="5600"/>
              <a:buNone/>
              <a:defRPr/>
            </a:lvl1pPr>
            <a:lvl2pPr lvl="1" algn="ctr" rtl="0">
              <a:lnSpc>
                <a:spcPct val="100000"/>
              </a:lnSpc>
              <a:spcBef>
                <a:spcPts val="0"/>
              </a:spcBef>
              <a:spcAft>
                <a:spcPts val="0"/>
              </a:spcAft>
              <a:buSzPts val="5600"/>
              <a:buNone/>
              <a:defRPr sz="5600"/>
            </a:lvl2pPr>
            <a:lvl3pPr lvl="2" algn="ctr" rtl="0">
              <a:lnSpc>
                <a:spcPct val="100000"/>
              </a:lnSpc>
              <a:spcBef>
                <a:spcPts val="0"/>
              </a:spcBef>
              <a:spcAft>
                <a:spcPts val="0"/>
              </a:spcAft>
              <a:buSzPts val="5600"/>
              <a:buNone/>
              <a:defRPr sz="5600"/>
            </a:lvl3pPr>
            <a:lvl4pPr lvl="3" algn="ctr" rtl="0">
              <a:lnSpc>
                <a:spcPct val="100000"/>
              </a:lnSpc>
              <a:spcBef>
                <a:spcPts val="0"/>
              </a:spcBef>
              <a:spcAft>
                <a:spcPts val="0"/>
              </a:spcAft>
              <a:buSzPts val="5600"/>
              <a:buNone/>
              <a:defRPr sz="5600"/>
            </a:lvl4pPr>
            <a:lvl5pPr lvl="4" algn="ctr" rtl="0">
              <a:lnSpc>
                <a:spcPct val="100000"/>
              </a:lnSpc>
              <a:spcBef>
                <a:spcPts val="0"/>
              </a:spcBef>
              <a:spcAft>
                <a:spcPts val="0"/>
              </a:spcAft>
              <a:buSzPts val="5600"/>
              <a:buNone/>
              <a:defRPr sz="5600"/>
            </a:lvl5pPr>
            <a:lvl6pPr lvl="5" algn="ctr" rtl="0">
              <a:lnSpc>
                <a:spcPct val="100000"/>
              </a:lnSpc>
              <a:spcBef>
                <a:spcPts val="0"/>
              </a:spcBef>
              <a:spcAft>
                <a:spcPts val="0"/>
              </a:spcAft>
              <a:buSzPts val="5600"/>
              <a:buNone/>
              <a:defRPr sz="5600"/>
            </a:lvl6pPr>
            <a:lvl7pPr lvl="6" algn="ctr" rtl="0">
              <a:lnSpc>
                <a:spcPct val="100000"/>
              </a:lnSpc>
              <a:spcBef>
                <a:spcPts val="0"/>
              </a:spcBef>
              <a:spcAft>
                <a:spcPts val="0"/>
              </a:spcAft>
              <a:buSzPts val="5600"/>
              <a:buNone/>
              <a:defRPr sz="5600"/>
            </a:lvl7pPr>
            <a:lvl8pPr lvl="7" algn="ctr" rtl="0">
              <a:lnSpc>
                <a:spcPct val="100000"/>
              </a:lnSpc>
              <a:spcBef>
                <a:spcPts val="0"/>
              </a:spcBef>
              <a:spcAft>
                <a:spcPts val="0"/>
              </a:spcAft>
              <a:buSzPts val="5600"/>
              <a:buNone/>
              <a:defRPr sz="5600"/>
            </a:lvl8pPr>
            <a:lvl9pPr lvl="8" algn="ctr" rtl="0">
              <a:lnSpc>
                <a:spcPct val="100000"/>
              </a:lnSpc>
              <a:spcBef>
                <a:spcPts val="0"/>
              </a:spcBef>
              <a:spcAft>
                <a:spcPts val="0"/>
              </a:spcAft>
              <a:buSzPts val="5600"/>
              <a:buNone/>
              <a:defRPr sz="5600"/>
            </a:lvl9pPr>
          </a:lstStyle>
          <a:p/>
        </p:txBody>
      </p:sp>
      <p:sp>
        <p:nvSpPr>
          <p:cNvPr id="355" name="Google Shape;355;g2df2c35899b_0_787"/>
          <p:cNvSpPr/>
          <p:nvPr/>
        </p:nvSpPr>
        <p:spPr>
          <a:xfrm>
            <a:off x="3242338" y="5781226"/>
            <a:ext cx="242396" cy="242868"/>
          </a:xfrm>
          <a:custGeom>
            <a:avLst/>
            <a:gdLst/>
            <a:ahLst/>
            <a:cxnLst/>
            <a:rect l="l" t="t" r="r" b="b"/>
            <a:pathLst>
              <a:path w="4625" h="4634" extrusionOk="0">
                <a:moveTo>
                  <a:pt x="1" y="0"/>
                </a:moveTo>
                <a:lnTo>
                  <a:pt x="1" y="4633"/>
                </a:lnTo>
                <a:lnTo>
                  <a:pt x="4625" y="4633"/>
                </a:lnTo>
                <a:lnTo>
                  <a:pt x="4625" y="0"/>
                </a:lnTo>
                <a:close/>
              </a:path>
            </a:pathLst>
          </a:custGeom>
          <a:solidFill>
            <a:srgbClr val="E898AC"/>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panose="020B0604020202020204"/>
              <a:buNone/>
            </a:pPr>
            <a:endParaRPr sz="28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56" name="Google Shape;356;g2df2c35899b_0_787"/>
          <p:cNvSpPr/>
          <p:nvPr/>
        </p:nvSpPr>
        <p:spPr>
          <a:xfrm>
            <a:off x="2477480" y="4213768"/>
            <a:ext cx="242868" cy="242868"/>
          </a:xfrm>
          <a:custGeom>
            <a:avLst/>
            <a:gdLst/>
            <a:ahLst/>
            <a:cxnLst/>
            <a:rect l="l" t="t" r="r" b="b"/>
            <a:pathLst>
              <a:path w="4634" h="4634" extrusionOk="0">
                <a:moveTo>
                  <a:pt x="0" y="1"/>
                </a:moveTo>
                <a:lnTo>
                  <a:pt x="0" y="4634"/>
                </a:lnTo>
                <a:lnTo>
                  <a:pt x="4633" y="4634"/>
                </a:lnTo>
                <a:lnTo>
                  <a:pt x="4633" y="1"/>
                </a:lnTo>
                <a:close/>
              </a:path>
            </a:pathLst>
          </a:custGeom>
          <a:solidFill>
            <a:schemeClr val="accent3"/>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panose="020B0604020202020204"/>
              <a:buNone/>
            </a:pPr>
            <a:endParaRPr sz="28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57" name="Google Shape;357;g2df2c35899b_0_787"/>
          <p:cNvSpPr/>
          <p:nvPr/>
        </p:nvSpPr>
        <p:spPr>
          <a:xfrm>
            <a:off x="17420046" y="9642990"/>
            <a:ext cx="196118" cy="196590"/>
          </a:xfrm>
          <a:custGeom>
            <a:avLst/>
            <a:gdLst/>
            <a:ahLst/>
            <a:cxnLst/>
            <a:rect l="l" t="t" r="r" b="b"/>
            <a:pathLst>
              <a:path w="3742" h="3751" fill="none" extrusionOk="0">
                <a:moveTo>
                  <a:pt x="1" y="0"/>
                </a:moveTo>
                <a:lnTo>
                  <a:pt x="3742" y="0"/>
                </a:lnTo>
                <a:lnTo>
                  <a:pt x="3742" y="3750"/>
                </a:lnTo>
                <a:lnTo>
                  <a:pt x="1" y="3750"/>
                </a:lnTo>
                <a:close/>
              </a:path>
            </a:pathLst>
          </a:custGeom>
          <a:noFill/>
          <a:ln w="9525" cap="flat" cmpd="sng">
            <a:solidFill>
              <a:srgbClr val="E898AC"/>
            </a:solidFill>
            <a:prstDash val="solid"/>
            <a:miter lim="9192"/>
            <a:headEnd type="none" w="sm" len="sm"/>
            <a:tailEnd type="none" w="sm" len="sm"/>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panose="020B0604020202020204"/>
              <a:buNone/>
            </a:pPr>
            <a:endParaRPr sz="28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58" name="Google Shape;358;g2df2c35899b_0_787"/>
          <p:cNvSpPr/>
          <p:nvPr/>
        </p:nvSpPr>
        <p:spPr>
          <a:xfrm>
            <a:off x="551338" y="3114118"/>
            <a:ext cx="115669" cy="115197"/>
          </a:xfrm>
          <a:custGeom>
            <a:avLst/>
            <a:gdLst/>
            <a:ahLst/>
            <a:cxnLst/>
            <a:rect l="l" t="t" r="r" b="b"/>
            <a:pathLst>
              <a:path w="2207" h="2198" fill="none" extrusionOk="0">
                <a:moveTo>
                  <a:pt x="0" y="0"/>
                </a:moveTo>
                <a:lnTo>
                  <a:pt x="2207" y="0"/>
                </a:lnTo>
                <a:lnTo>
                  <a:pt x="2207" y="2197"/>
                </a:lnTo>
                <a:lnTo>
                  <a:pt x="0" y="2197"/>
                </a:lnTo>
                <a:close/>
              </a:path>
            </a:pathLst>
          </a:custGeom>
          <a:noFill/>
          <a:ln w="9525" cap="flat" cmpd="sng">
            <a:solidFill>
              <a:srgbClr val="00CFCC"/>
            </a:solidFill>
            <a:prstDash val="solid"/>
            <a:miter lim="9192"/>
            <a:headEnd type="none" w="sm" len="sm"/>
            <a:tailEnd type="none" w="sm" len="sm"/>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panose="020B0604020202020204"/>
              <a:buNone/>
            </a:pPr>
            <a:endParaRPr sz="28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59" name="Google Shape;359;g2df2c35899b_0_787"/>
          <p:cNvSpPr/>
          <p:nvPr/>
        </p:nvSpPr>
        <p:spPr>
          <a:xfrm>
            <a:off x="16527346" y="5907362"/>
            <a:ext cx="208173" cy="208644"/>
          </a:xfrm>
          <a:custGeom>
            <a:avLst/>
            <a:gdLst/>
            <a:ahLst/>
            <a:cxnLst/>
            <a:rect l="l" t="t" r="r" b="b"/>
            <a:pathLst>
              <a:path w="3972" h="3981" extrusionOk="0">
                <a:moveTo>
                  <a:pt x="0" y="1"/>
                </a:moveTo>
                <a:lnTo>
                  <a:pt x="0" y="3981"/>
                </a:lnTo>
                <a:lnTo>
                  <a:pt x="3972" y="3981"/>
                </a:lnTo>
                <a:lnTo>
                  <a:pt x="3972" y="1"/>
                </a:lnTo>
                <a:close/>
              </a:path>
            </a:pathLst>
          </a:custGeom>
          <a:solidFill>
            <a:srgbClr val="00CFCC"/>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panose="020B0604020202020204"/>
              <a:buNone/>
            </a:pPr>
            <a:endParaRPr sz="28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nvGrpSpPr>
          <p:cNvPr id="360" name="Google Shape;360;g2df2c35899b_0_787"/>
          <p:cNvGrpSpPr/>
          <p:nvPr/>
        </p:nvGrpSpPr>
        <p:grpSpPr>
          <a:xfrm>
            <a:off x="16434014" y="7153544"/>
            <a:ext cx="377771" cy="2363063"/>
            <a:chOff x="2877432" y="975334"/>
            <a:chExt cx="188886" cy="1181532"/>
          </a:xfrm>
        </p:grpSpPr>
        <p:sp>
          <p:nvSpPr>
            <p:cNvPr id="361" name="Google Shape;361;g2df2c35899b_0_787"/>
            <p:cNvSpPr/>
            <p:nvPr/>
          </p:nvSpPr>
          <p:spPr>
            <a:xfrm>
              <a:off x="2877432" y="1968242"/>
              <a:ext cx="188886" cy="188624"/>
            </a:xfrm>
            <a:custGeom>
              <a:avLst/>
              <a:gdLst/>
              <a:ahLst/>
              <a:cxnLst/>
              <a:rect l="l" t="t" r="r" b="b"/>
              <a:pathLst>
                <a:path w="7208" h="7198" fill="none" extrusionOk="0">
                  <a:moveTo>
                    <a:pt x="1" y="0"/>
                  </a:moveTo>
                  <a:lnTo>
                    <a:pt x="7208" y="0"/>
                  </a:lnTo>
                  <a:lnTo>
                    <a:pt x="7208" y="7198"/>
                  </a:lnTo>
                  <a:lnTo>
                    <a:pt x="1" y="7198"/>
                  </a:lnTo>
                  <a:close/>
                </a:path>
              </a:pathLst>
            </a:custGeom>
            <a:noFill/>
            <a:ln w="9525" cap="flat" cmpd="sng">
              <a:solidFill>
                <a:srgbClr val="FF9973"/>
              </a:solidFill>
              <a:prstDash val="solid"/>
              <a:miter lim="9192"/>
              <a:headEnd type="none" w="sm" len="sm"/>
              <a:tailEnd type="none" w="sm" len="sm"/>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panose="020B0604020202020204"/>
                <a:buNone/>
              </a:pPr>
              <a:endParaRPr sz="28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62" name="Google Shape;362;g2df2c35899b_0_787"/>
            <p:cNvSpPr/>
            <p:nvPr/>
          </p:nvSpPr>
          <p:spPr>
            <a:xfrm>
              <a:off x="2905393" y="1452501"/>
              <a:ext cx="133226" cy="133252"/>
            </a:xfrm>
            <a:custGeom>
              <a:avLst/>
              <a:gdLst/>
              <a:ahLst/>
              <a:cxnLst/>
              <a:rect l="l" t="t" r="r" b="b"/>
              <a:pathLst>
                <a:path w="5084" h="5085" fill="none" extrusionOk="0">
                  <a:moveTo>
                    <a:pt x="0" y="1"/>
                  </a:moveTo>
                  <a:lnTo>
                    <a:pt x="5083" y="1"/>
                  </a:lnTo>
                  <a:lnTo>
                    <a:pt x="5083" y="5084"/>
                  </a:lnTo>
                  <a:lnTo>
                    <a:pt x="0" y="5084"/>
                  </a:lnTo>
                  <a:close/>
                </a:path>
              </a:pathLst>
            </a:custGeom>
            <a:noFill/>
            <a:ln w="9525" cap="flat" cmpd="sng">
              <a:solidFill>
                <a:srgbClr val="FF9973"/>
              </a:solidFill>
              <a:prstDash val="solid"/>
              <a:miter lim="9192"/>
              <a:headEnd type="none" w="sm" len="sm"/>
              <a:tailEnd type="none" w="sm" len="sm"/>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panose="020B0604020202020204"/>
                <a:buNone/>
              </a:pPr>
              <a:endParaRPr sz="28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63" name="Google Shape;363;g2df2c35899b_0_787"/>
            <p:cNvSpPr/>
            <p:nvPr/>
          </p:nvSpPr>
          <p:spPr>
            <a:xfrm>
              <a:off x="2931651" y="975334"/>
              <a:ext cx="80476" cy="80711"/>
            </a:xfrm>
            <a:custGeom>
              <a:avLst/>
              <a:gdLst/>
              <a:ahLst/>
              <a:cxnLst/>
              <a:rect l="l" t="t" r="r" b="b"/>
              <a:pathLst>
                <a:path w="3071" h="3080" fill="none" extrusionOk="0">
                  <a:moveTo>
                    <a:pt x="0" y="0"/>
                  </a:moveTo>
                  <a:lnTo>
                    <a:pt x="3070" y="0"/>
                  </a:lnTo>
                  <a:lnTo>
                    <a:pt x="3070" y="3080"/>
                  </a:lnTo>
                  <a:lnTo>
                    <a:pt x="0" y="3080"/>
                  </a:lnTo>
                  <a:close/>
                </a:path>
              </a:pathLst>
            </a:custGeom>
            <a:noFill/>
            <a:ln w="9525" cap="flat" cmpd="sng">
              <a:solidFill>
                <a:srgbClr val="FF9973"/>
              </a:solidFill>
              <a:prstDash val="solid"/>
              <a:miter lim="9192"/>
              <a:headEnd type="none" w="sm" len="sm"/>
              <a:tailEnd type="none" w="sm" len="sm"/>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panose="020B0604020202020204"/>
                <a:buNone/>
              </a:pPr>
              <a:endParaRPr sz="28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sp>
        <p:nvSpPr>
          <p:cNvPr id="364" name="Google Shape;364;g2df2c35899b_0_787"/>
          <p:cNvSpPr/>
          <p:nvPr/>
        </p:nvSpPr>
        <p:spPr>
          <a:xfrm>
            <a:off x="17437592" y="2329764"/>
            <a:ext cx="161004" cy="160951"/>
          </a:xfrm>
          <a:custGeom>
            <a:avLst/>
            <a:gdLst/>
            <a:ahLst/>
            <a:cxnLst/>
            <a:rect l="l" t="t" r="r" b="b"/>
            <a:pathLst>
              <a:path w="3072" h="3071" extrusionOk="0">
                <a:moveTo>
                  <a:pt x="1" y="0"/>
                </a:moveTo>
                <a:lnTo>
                  <a:pt x="1" y="3070"/>
                </a:lnTo>
                <a:lnTo>
                  <a:pt x="3071" y="3070"/>
                </a:lnTo>
                <a:lnTo>
                  <a:pt x="3071" y="0"/>
                </a:lnTo>
                <a:close/>
              </a:path>
            </a:pathLst>
          </a:custGeom>
          <a:solidFill>
            <a:srgbClr val="FF9973"/>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panose="020B0604020202020204"/>
              <a:buNone/>
            </a:pPr>
            <a:endParaRPr sz="28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nvGrpSpPr>
          <p:cNvPr id="365" name="Google Shape;365;g2df2c35899b_0_787"/>
          <p:cNvGrpSpPr/>
          <p:nvPr/>
        </p:nvGrpSpPr>
        <p:grpSpPr>
          <a:xfrm>
            <a:off x="15038692" y="6486636"/>
            <a:ext cx="196118" cy="2295190"/>
            <a:chOff x="3347921" y="16006"/>
            <a:chExt cx="98059" cy="1147595"/>
          </a:xfrm>
        </p:grpSpPr>
        <p:sp>
          <p:nvSpPr>
            <p:cNvPr id="366" name="Google Shape;366;g2df2c35899b_0_787"/>
            <p:cNvSpPr/>
            <p:nvPr/>
          </p:nvSpPr>
          <p:spPr>
            <a:xfrm>
              <a:off x="3347921" y="1065280"/>
              <a:ext cx="98059" cy="98321"/>
            </a:xfrm>
            <a:custGeom>
              <a:avLst/>
              <a:gdLst/>
              <a:ahLst/>
              <a:cxnLst/>
              <a:rect l="l" t="t" r="r" b="b"/>
              <a:pathLst>
                <a:path w="3742" h="3752" fill="none" extrusionOk="0">
                  <a:moveTo>
                    <a:pt x="0" y="1"/>
                  </a:moveTo>
                  <a:lnTo>
                    <a:pt x="3741" y="1"/>
                  </a:lnTo>
                  <a:lnTo>
                    <a:pt x="3741" y="3751"/>
                  </a:lnTo>
                  <a:lnTo>
                    <a:pt x="0" y="3751"/>
                  </a:lnTo>
                  <a:close/>
                </a:path>
              </a:pathLst>
            </a:custGeom>
            <a:noFill/>
            <a:ln w="9525" cap="flat" cmpd="sng">
              <a:solidFill>
                <a:srgbClr val="E898AC"/>
              </a:solidFill>
              <a:prstDash val="solid"/>
              <a:miter lim="9192"/>
              <a:headEnd type="none" w="sm" len="sm"/>
              <a:tailEnd type="none" w="sm" len="sm"/>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panose="020B0604020202020204"/>
                <a:buNone/>
              </a:pPr>
              <a:endParaRPr sz="28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67" name="Google Shape;367;g2df2c35899b_0_787"/>
            <p:cNvSpPr/>
            <p:nvPr/>
          </p:nvSpPr>
          <p:spPr>
            <a:xfrm>
              <a:off x="3392705" y="16006"/>
              <a:ext cx="8464" cy="894665"/>
            </a:xfrm>
            <a:custGeom>
              <a:avLst/>
              <a:gdLst/>
              <a:ahLst/>
              <a:cxnLst/>
              <a:rect l="l" t="t" r="r" b="b"/>
              <a:pathLst>
                <a:path w="323" h="34141" extrusionOk="0">
                  <a:moveTo>
                    <a:pt x="157" y="1"/>
                  </a:moveTo>
                  <a:lnTo>
                    <a:pt x="1" y="34141"/>
                  </a:lnTo>
                  <a:lnTo>
                    <a:pt x="323" y="34141"/>
                  </a:lnTo>
                  <a:lnTo>
                    <a:pt x="157" y="1"/>
                  </a:lnTo>
                  <a:close/>
                </a:path>
              </a:pathLst>
            </a:custGeom>
            <a:solidFill>
              <a:srgbClr val="FFD6E1"/>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panose="020B0604020202020204"/>
                <a:buNone/>
              </a:pPr>
              <a:endParaRPr sz="28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368" name="Google Shape;368;g2df2c35899b_0_787"/>
          <p:cNvGrpSpPr/>
          <p:nvPr/>
        </p:nvGrpSpPr>
        <p:grpSpPr>
          <a:xfrm>
            <a:off x="1611642" y="5907326"/>
            <a:ext cx="242344" cy="1520990"/>
            <a:chOff x="5245196" y="3136513"/>
            <a:chExt cx="121172" cy="760495"/>
          </a:xfrm>
        </p:grpSpPr>
        <p:sp>
          <p:nvSpPr>
            <p:cNvPr id="369" name="Google Shape;369;g2df2c35899b_0_787"/>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panose="020B0604020202020204"/>
                <a:buNone/>
              </a:pPr>
              <a:endParaRPr sz="28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70" name="Google Shape;370;g2df2c35899b_0_787"/>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panose="020B0604020202020204"/>
                <a:buNone/>
              </a:pPr>
              <a:endParaRPr sz="28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371" name="Google Shape;371;g2df2c35899b_0_787"/>
          <p:cNvGrpSpPr/>
          <p:nvPr/>
        </p:nvGrpSpPr>
        <p:grpSpPr>
          <a:xfrm>
            <a:off x="501234" y="4804602"/>
            <a:ext cx="377300" cy="4936709"/>
            <a:chOff x="250617" y="2402301"/>
            <a:chExt cx="188650" cy="2468355"/>
          </a:xfrm>
        </p:grpSpPr>
        <p:sp>
          <p:nvSpPr>
            <p:cNvPr id="372" name="Google Shape;372;g2df2c35899b_0_787"/>
            <p:cNvSpPr/>
            <p:nvPr/>
          </p:nvSpPr>
          <p:spPr>
            <a:xfrm>
              <a:off x="250617" y="4681770"/>
              <a:ext cx="188650" cy="188886"/>
            </a:xfrm>
            <a:custGeom>
              <a:avLst/>
              <a:gdLst/>
              <a:ahLst/>
              <a:cxnLst/>
              <a:rect l="l" t="t" r="r" b="b"/>
              <a:pathLst>
                <a:path w="7199" h="7208" fill="none" extrusionOk="0">
                  <a:moveTo>
                    <a:pt x="0" y="1"/>
                  </a:moveTo>
                  <a:lnTo>
                    <a:pt x="7198" y="1"/>
                  </a:lnTo>
                  <a:lnTo>
                    <a:pt x="7198" y="7207"/>
                  </a:lnTo>
                  <a:lnTo>
                    <a:pt x="0" y="7207"/>
                  </a:lnTo>
                  <a:close/>
                </a:path>
              </a:pathLst>
            </a:custGeom>
            <a:noFill/>
            <a:ln w="9525" cap="flat" cmpd="sng">
              <a:solidFill>
                <a:srgbClr val="FF9973"/>
              </a:solidFill>
              <a:prstDash val="solid"/>
              <a:miter lim="9192"/>
              <a:headEnd type="none" w="sm" len="sm"/>
              <a:tailEnd type="none" w="sm" len="sm"/>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panose="020B0604020202020204"/>
                <a:buNone/>
              </a:pPr>
              <a:endParaRPr sz="28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73" name="Google Shape;373;g2df2c35899b_0_787"/>
            <p:cNvSpPr/>
            <p:nvPr/>
          </p:nvSpPr>
          <p:spPr>
            <a:xfrm>
              <a:off x="278316" y="4166291"/>
              <a:ext cx="133226" cy="133226"/>
            </a:xfrm>
            <a:custGeom>
              <a:avLst/>
              <a:gdLst/>
              <a:ahLst/>
              <a:cxnLst/>
              <a:rect l="l" t="t" r="r" b="b"/>
              <a:pathLst>
                <a:path w="5084" h="5084" fill="none" extrusionOk="0">
                  <a:moveTo>
                    <a:pt x="1" y="0"/>
                  </a:moveTo>
                  <a:lnTo>
                    <a:pt x="5084" y="0"/>
                  </a:lnTo>
                  <a:lnTo>
                    <a:pt x="5084" y="5084"/>
                  </a:lnTo>
                  <a:lnTo>
                    <a:pt x="1" y="5084"/>
                  </a:lnTo>
                  <a:close/>
                </a:path>
              </a:pathLst>
            </a:custGeom>
            <a:noFill/>
            <a:ln w="9525" cap="flat" cmpd="sng">
              <a:solidFill>
                <a:srgbClr val="FF9973"/>
              </a:solidFill>
              <a:prstDash val="solid"/>
              <a:miter lim="9192"/>
              <a:headEnd type="none" w="sm" len="sm"/>
              <a:tailEnd type="none" w="sm" len="sm"/>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panose="020B0604020202020204"/>
                <a:buNone/>
              </a:pPr>
              <a:endParaRPr sz="28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74" name="Google Shape;374;g2df2c35899b_0_787"/>
            <p:cNvSpPr/>
            <p:nvPr/>
          </p:nvSpPr>
          <p:spPr>
            <a:xfrm>
              <a:off x="304573" y="3689098"/>
              <a:ext cx="80476" cy="80476"/>
            </a:xfrm>
            <a:custGeom>
              <a:avLst/>
              <a:gdLst/>
              <a:ahLst/>
              <a:cxnLst/>
              <a:rect l="l" t="t" r="r" b="b"/>
              <a:pathLst>
                <a:path w="3071" h="3071" fill="none" extrusionOk="0">
                  <a:moveTo>
                    <a:pt x="1" y="0"/>
                  </a:moveTo>
                  <a:lnTo>
                    <a:pt x="3071" y="0"/>
                  </a:lnTo>
                  <a:lnTo>
                    <a:pt x="3071" y="3071"/>
                  </a:lnTo>
                  <a:lnTo>
                    <a:pt x="1" y="3071"/>
                  </a:lnTo>
                  <a:close/>
                </a:path>
              </a:pathLst>
            </a:custGeom>
            <a:noFill/>
            <a:ln w="9525" cap="flat" cmpd="sng">
              <a:solidFill>
                <a:srgbClr val="FF9973"/>
              </a:solidFill>
              <a:prstDash val="solid"/>
              <a:miter lim="9192"/>
              <a:headEnd type="none" w="sm" len="sm"/>
              <a:tailEnd type="none" w="sm" len="sm"/>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panose="020B0604020202020204"/>
                <a:buNone/>
              </a:pPr>
              <a:endParaRPr sz="28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75" name="Google Shape;375;g2df2c35899b_0_787"/>
            <p:cNvSpPr/>
            <p:nvPr/>
          </p:nvSpPr>
          <p:spPr>
            <a:xfrm>
              <a:off x="340710" y="2402301"/>
              <a:ext cx="8464" cy="1011487"/>
            </a:xfrm>
            <a:custGeom>
              <a:avLst/>
              <a:gdLst/>
              <a:ahLst/>
              <a:cxnLst/>
              <a:rect l="l" t="t" r="r" b="b"/>
              <a:pathLst>
                <a:path w="323" h="38599" extrusionOk="0">
                  <a:moveTo>
                    <a:pt x="157" y="1"/>
                  </a:moveTo>
                  <a:lnTo>
                    <a:pt x="0" y="38599"/>
                  </a:lnTo>
                  <a:lnTo>
                    <a:pt x="322" y="38599"/>
                  </a:lnTo>
                  <a:lnTo>
                    <a:pt x="157" y="1"/>
                  </a:lnTo>
                  <a:close/>
                </a:path>
              </a:pathLst>
            </a:custGeom>
            <a:solidFill>
              <a:srgbClr val="FFD6E1"/>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panose="020B0604020202020204"/>
                <a:buNone/>
              </a:pPr>
              <a:endParaRPr sz="28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sp>
        <p:nvSpPr>
          <p:cNvPr id="376" name="Google Shape;376;g2df2c35899b_0_787"/>
          <p:cNvSpPr/>
          <p:nvPr/>
        </p:nvSpPr>
        <p:spPr>
          <a:xfrm>
            <a:off x="16614428" y="-767954"/>
            <a:ext cx="16928" cy="5039274"/>
          </a:xfrm>
          <a:custGeom>
            <a:avLst/>
            <a:gdLst/>
            <a:ahLst/>
            <a:cxnLst/>
            <a:rect l="l" t="t" r="r" b="b"/>
            <a:pathLst>
              <a:path w="323" h="96151" extrusionOk="0">
                <a:moveTo>
                  <a:pt x="166" y="0"/>
                </a:moveTo>
                <a:lnTo>
                  <a:pt x="1" y="96150"/>
                </a:lnTo>
                <a:lnTo>
                  <a:pt x="323" y="96150"/>
                </a:lnTo>
                <a:lnTo>
                  <a:pt x="166" y="0"/>
                </a:lnTo>
                <a:close/>
              </a:path>
            </a:pathLst>
          </a:custGeom>
          <a:solidFill>
            <a:srgbClr val="FFD6E1"/>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panose="020B0604020202020204"/>
              <a:buNone/>
            </a:pPr>
            <a:endParaRPr sz="28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77" name="Google Shape;377;g2df2c35899b_0_787"/>
          <p:cNvSpPr/>
          <p:nvPr/>
        </p:nvSpPr>
        <p:spPr>
          <a:xfrm>
            <a:off x="1293726" y="42892"/>
            <a:ext cx="16928" cy="3378139"/>
          </a:xfrm>
          <a:custGeom>
            <a:avLst/>
            <a:gdLst/>
            <a:ahLst/>
            <a:cxnLst/>
            <a:rect l="l" t="t" r="r" b="b"/>
            <a:pathLst>
              <a:path w="323" h="64456" extrusionOk="0">
                <a:moveTo>
                  <a:pt x="166" y="0"/>
                </a:moveTo>
                <a:lnTo>
                  <a:pt x="1" y="64456"/>
                </a:lnTo>
                <a:lnTo>
                  <a:pt x="322" y="64456"/>
                </a:lnTo>
                <a:lnTo>
                  <a:pt x="166" y="0"/>
                </a:lnTo>
                <a:close/>
              </a:path>
            </a:pathLst>
          </a:custGeom>
          <a:solidFill>
            <a:srgbClr val="FFD6E1"/>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panose="020B0604020202020204"/>
              <a:buNone/>
            </a:pPr>
            <a:endParaRPr sz="28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nvGrpSpPr>
          <p:cNvPr id="378" name="Google Shape;378;g2df2c35899b_0_787"/>
          <p:cNvGrpSpPr/>
          <p:nvPr/>
        </p:nvGrpSpPr>
        <p:grpSpPr>
          <a:xfrm>
            <a:off x="4077378" y="347814"/>
            <a:ext cx="115197" cy="1663599"/>
            <a:chOff x="2038689" y="173907"/>
            <a:chExt cx="57599" cy="831799"/>
          </a:xfrm>
        </p:grpSpPr>
        <p:sp>
          <p:nvSpPr>
            <p:cNvPr id="379" name="Google Shape;379;g2df2c35899b_0_787"/>
            <p:cNvSpPr/>
            <p:nvPr/>
          </p:nvSpPr>
          <p:spPr>
            <a:xfrm>
              <a:off x="2038689" y="947872"/>
              <a:ext cx="57599" cy="57834"/>
            </a:xfrm>
            <a:custGeom>
              <a:avLst/>
              <a:gdLst/>
              <a:ahLst/>
              <a:cxnLst/>
              <a:rect l="l" t="t" r="r" b="b"/>
              <a:pathLst>
                <a:path w="2198" h="2207" fill="none" extrusionOk="0">
                  <a:moveTo>
                    <a:pt x="1" y="0"/>
                  </a:moveTo>
                  <a:lnTo>
                    <a:pt x="2197" y="0"/>
                  </a:lnTo>
                  <a:lnTo>
                    <a:pt x="2197" y="2206"/>
                  </a:lnTo>
                  <a:lnTo>
                    <a:pt x="1" y="2206"/>
                  </a:lnTo>
                  <a:close/>
                </a:path>
              </a:pathLst>
            </a:custGeom>
            <a:noFill/>
            <a:ln w="9525" cap="flat" cmpd="sng">
              <a:solidFill>
                <a:srgbClr val="00CFCC"/>
              </a:solidFill>
              <a:prstDash val="solid"/>
              <a:miter lim="9192"/>
              <a:headEnd type="none" w="sm" len="sm"/>
              <a:tailEnd type="none" w="sm" len="sm"/>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panose="020B0604020202020204"/>
                <a:buNone/>
              </a:pPr>
              <a:endParaRPr sz="28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80" name="Google Shape;380;g2df2c35899b_0_787"/>
            <p:cNvSpPr/>
            <p:nvPr/>
          </p:nvSpPr>
          <p:spPr>
            <a:xfrm>
              <a:off x="2063269" y="173907"/>
              <a:ext cx="8438" cy="692074"/>
            </a:xfrm>
            <a:custGeom>
              <a:avLst/>
              <a:gdLst/>
              <a:ahLst/>
              <a:cxnLst/>
              <a:rect l="l" t="t" r="r" b="b"/>
              <a:pathLst>
                <a:path w="322" h="26410" extrusionOk="0">
                  <a:moveTo>
                    <a:pt x="166" y="1"/>
                  </a:moveTo>
                  <a:lnTo>
                    <a:pt x="0" y="26410"/>
                  </a:lnTo>
                  <a:lnTo>
                    <a:pt x="322" y="26410"/>
                  </a:lnTo>
                  <a:lnTo>
                    <a:pt x="166" y="1"/>
                  </a:lnTo>
                  <a:close/>
                </a:path>
              </a:pathLst>
            </a:custGeom>
            <a:solidFill>
              <a:srgbClr val="FFD6E1"/>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panose="020B0604020202020204"/>
                <a:buNone/>
              </a:pPr>
              <a:endParaRPr sz="28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sp>
        <p:nvSpPr>
          <p:cNvPr id="381" name="Google Shape;381;g2df2c35899b_0_787"/>
          <p:cNvSpPr/>
          <p:nvPr/>
        </p:nvSpPr>
        <p:spPr>
          <a:xfrm>
            <a:off x="15164680" y="3669068"/>
            <a:ext cx="242868" cy="242868"/>
          </a:xfrm>
          <a:custGeom>
            <a:avLst/>
            <a:gdLst/>
            <a:ahLst/>
            <a:cxnLst/>
            <a:rect l="l" t="t" r="r" b="b"/>
            <a:pathLst>
              <a:path w="4634" h="4634" extrusionOk="0">
                <a:moveTo>
                  <a:pt x="0" y="1"/>
                </a:moveTo>
                <a:lnTo>
                  <a:pt x="0" y="4634"/>
                </a:lnTo>
                <a:lnTo>
                  <a:pt x="4633" y="4634"/>
                </a:lnTo>
                <a:lnTo>
                  <a:pt x="4633" y="1"/>
                </a:lnTo>
                <a:close/>
              </a:path>
            </a:pathLst>
          </a:custGeom>
          <a:solidFill>
            <a:srgbClr val="E898AC"/>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panose="020B0604020202020204"/>
              <a:buNone/>
            </a:pPr>
            <a:endParaRPr sz="28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nvGrpSpPr>
          <p:cNvPr id="382" name="Google Shape;382;g2df2c35899b_0_787"/>
          <p:cNvGrpSpPr/>
          <p:nvPr/>
        </p:nvGrpSpPr>
        <p:grpSpPr>
          <a:xfrm>
            <a:off x="9840340" y="-992982"/>
            <a:ext cx="377771" cy="2363063"/>
            <a:chOff x="2877432" y="975334"/>
            <a:chExt cx="188886" cy="1181532"/>
          </a:xfrm>
        </p:grpSpPr>
        <p:sp>
          <p:nvSpPr>
            <p:cNvPr id="383" name="Google Shape;383;g2df2c35899b_0_787"/>
            <p:cNvSpPr/>
            <p:nvPr/>
          </p:nvSpPr>
          <p:spPr>
            <a:xfrm>
              <a:off x="2877432" y="1968242"/>
              <a:ext cx="188886" cy="188624"/>
            </a:xfrm>
            <a:custGeom>
              <a:avLst/>
              <a:gdLst/>
              <a:ahLst/>
              <a:cxnLst/>
              <a:rect l="l" t="t" r="r" b="b"/>
              <a:pathLst>
                <a:path w="7208" h="7198" fill="none" extrusionOk="0">
                  <a:moveTo>
                    <a:pt x="1" y="0"/>
                  </a:moveTo>
                  <a:lnTo>
                    <a:pt x="7208" y="0"/>
                  </a:lnTo>
                  <a:lnTo>
                    <a:pt x="7208" y="7198"/>
                  </a:lnTo>
                  <a:lnTo>
                    <a:pt x="1" y="7198"/>
                  </a:lnTo>
                  <a:close/>
                </a:path>
              </a:pathLst>
            </a:custGeom>
            <a:noFill/>
            <a:ln w="9525" cap="flat" cmpd="sng">
              <a:solidFill>
                <a:schemeClr val="accent2"/>
              </a:solidFill>
              <a:prstDash val="solid"/>
              <a:miter lim="9192"/>
              <a:headEnd type="none" w="sm" len="sm"/>
              <a:tailEnd type="none" w="sm" len="sm"/>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panose="020B0604020202020204"/>
                <a:buNone/>
              </a:pPr>
              <a:endParaRPr sz="28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84" name="Google Shape;384;g2df2c35899b_0_787"/>
            <p:cNvSpPr/>
            <p:nvPr/>
          </p:nvSpPr>
          <p:spPr>
            <a:xfrm>
              <a:off x="2905393" y="1452501"/>
              <a:ext cx="133226" cy="133252"/>
            </a:xfrm>
            <a:custGeom>
              <a:avLst/>
              <a:gdLst/>
              <a:ahLst/>
              <a:cxnLst/>
              <a:rect l="l" t="t" r="r" b="b"/>
              <a:pathLst>
                <a:path w="5084" h="5085" fill="none" extrusionOk="0">
                  <a:moveTo>
                    <a:pt x="0" y="1"/>
                  </a:moveTo>
                  <a:lnTo>
                    <a:pt x="5083" y="1"/>
                  </a:lnTo>
                  <a:lnTo>
                    <a:pt x="5083" y="5084"/>
                  </a:lnTo>
                  <a:lnTo>
                    <a:pt x="0" y="5084"/>
                  </a:lnTo>
                  <a:close/>
                </a:path>
              </a:pathLst>
            </a:custGeom>
            <a:noFill/>
            <a:ln w="9525" cap="flat" cmpd="sng">
              <a:solidFill>
                <a:schemeClr val="accent2"/>
              </a:solidFill>
              <a:prstDash val="solid"/>
              <a:miter lim="9192"/>
              <a:headEnd type="none" w="sm" len="sm"/>
              <a:tailEnd type="none" w="sm" len="sm"/>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panose="020B0604020202020204"/>
                <a:buNone/>
              </a:pPr>
              <a:endParaRPr sz="28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85" name="Google Shape;385;g2df2c35899b_0_787"/>
            <p:cNvSpPr/>
            <p:nvPr/>
          </p:nvSpPr>
          <p:spPr>
            <a:xfrm>
              <a:off x="2931651" y="975334"/>
              <a:ext cx="80476" cy="80711"/>
            </a:xfrm>
            <a:custGeom>
              <a:avLst/>
              <a:gdLst/>
              <a:ahLst/>
              <a:cxnLst/>
              <a:rect l="l" t="t" r="r" b="b"/>
              <a:pathLst>
                <a:path w="3071" h="3080" fill="none" extrusionOk="0">
                  <a:moveTo>
                    <a:pt x="0" y="0"/>
                  </a:moveTo>
                  <a:lnTo>
                    <a:pt x="3070" y="0"/>
                  </a:lnTo>
                  <a:lnTo>
                    <a:pt x="3070" y="3080"/>
                  </a:lnTo>
                  <a:lnTo>
                    <a:pt x="0" y="3080"/>
                  </a:lnTo>
                  <a:close/>
                </a:path>
              </a:pathLst>
            </a:custGeom>
            <a:noFill/>
            <a:ln w="9525" cap="flat" cmpd="sng">
              <a:solidFill>
                <a:schemeClr val="accent2"/>
              </a:solidFill>
              <a:prstDash val="solid"/>
              <a:miter lim="9192"/>
              <a:headEnd type="none" w="sm" len="sm"/>
              <a:tailEnd type="none" w="sm" len="sm"/>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panose="020B0604020202020204"/>
                <a:buNone/>
              </a:pPr>
              <a:endParaRPr sz="28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sp>
        <p:nvSpPr>
          <p:cNvPr id="386" name="Google Shape;386;g2df2c35899b_0_787"/>
          <p:cNvSpPr/>
          <p:nvPr/>
        </p:nvSpPr>
        <p:spPr>
          <a:xfrm>
            <a:off x="14169608" y="1099144"/>
            <a:ext cx="160951" cy="160951"/>
          </a:xfrm>
          <a:custGeom>
            <a:avLst/>
            <a:gdLst/>
            <a:ahLst/>
            <a:cxnLst/>
            <a:rect l="l" t="t" r="r" b="b"/>
            <a:pathLst>
              <a:path w="3071" h="3071" extrusionOk="0">
                <a:moveTo>
                  <a:pt x="1" y="1"/>
                </a:moveTo>
                <a:lnTo>
                  <a:pt x="1" y="3071"/>
                </a:lnTo>
                <a:lnTo>
                  <a:pt x="3071" y="3071"/>
                </a:lnTo>
                <a:lnTo>
                  <a:pt x="3071" y="1"/>
                </a:lnTo>
                <a:close/>
              </a:path>
            </a:pathLst>
          </a:custGeom>
          <a:solidFill>
            <a:srgbClr val="FF9973"/>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panose="020B0604020202020204"/>
              <a:buNone/>
            </a:pPr>
            <a:endParaRPr sz="28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nvGrpSpPr>
          <p:cNvPr id="387" name="Google Shape;387;g2df2c35899b_0_787"/>
          <p:cNvGrpSpPr/>
          <p:nvPr/>
        </p:nvGrpSpPr>
        <p:grpSpPr>
          <a:xfrm>
            <a:off x="6060942" y="-447698"/>
            <a:ext cx="242344" cy="1520990"/>
            <a:chOff x="5245196" y="3136513"/>
            <a:chExt cx="121172" cy="760495"/>
          </a:xfrm>
        </p:grpSpPr>
        <p:sp>
          <p:nvSpPr>
            <p:cNvPr id="388" name="Google Shape;388;g2df2c35899b_0_787"/>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panose="020B0604020202020204"/>
                <a:buNone/>
              </a:pPr>
              <a:endParaRPr sz="28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89" name="Google Shape;389;g2df2c35899b_0_787"/>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panose="020B0604020202020204"/>
                <a:buNone/>
              </a:pPr>
              <a:endParaRPr sz="28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390" name="Google Shape;390;g2df2c35899b_0_787"/>
          <p:cNvGrpSpPr/>
          <p:nvPr/>
        </p:nvGrpSpPr>
        <p:grpSpPr>
          <a:xfrm>
            <a:off x="4612584" y="5138442"/>
            <a:ext cx="398473" cy="5657869"/>
            <a:chOff x="1608717" y="1280046"/>
            <a:chExt cx="199237" cy="2828935"/>
          </a:xfrm>
        </p:grpSpPr>
        <p:sp>
          <p:nvSpPr>
            <p:cNvPr id="391" name="Google Shape;391;g2df2c35899b_0_787"/>
            <p:cNvSpPr/>
            <p:nvPr/>
          </p:nvSpPr>
          <p:spPr>
            <a:xfrm>
              <a:off x="1608717" y="3909744"/>
              <a:ext cx="199237" cy="199237"/>
            </a:xfrm>
            <a:custGeom>
              <a:avLst/>
              <a:gdLst/>
              <a:ahLst/>
              <a:cxnLst/>
              <a:rect l="l" t="t" r="r" b="b"/>
              <a:pathLst>
                <a:path w="7603" h="7603" extrusionOk="0">
                  <a:moveTo>
                    <a:pt x="0" y="1"/>
                  </a:moveTo>
                  <a:lnTo>
                    <a:pt x="0" y="7602"/>
                  </a:lnTo>
                  <a:lnTo>
                    <a:pt x="7602" y="7602"/>
                  </a:lnTo>
                  <a:lnTo>
                    <a:pt x="7602" y="1"/>
                  </a:lnTo>
                  <a:close/>
                </a:path>
              </a:pathLst>
            </a:custGeom>
            <a:solidFill>
              <a:srgbClr val="00CFCC"/>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panose="020B0604020202020204"/>
                <a:buNone/>
              </a:pPr>
              <a:endParaRPr sz="28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92" name="Google Shape;392;g2df2c35899b_0_787"/>
            <p:cNvSpPr/>
            <p:nvPr/>
          </p:nvSpPr>
          <p:spPr>
            <a:xfrm>
              <a:off x="1656175" y="3269477"/>
              <a:ext cx="104086" cy="104086"/>
            </a:xfrm>
            <a:custGeom>
              <a:avLst/>
              <a:gdLst/>
              <a:ahLst/>
              <a:cxnLst/>
              <a:rect l="l" t="t" r="r" b="b"/>
              <a:pathLst>
                <a:path w="3972" h="3972" extrusionOk="0">
                  <a:moveTo>
                    <a:pt x="0" y="1"/>
                  </a:moveTo>
                  <a:lnTo>
                    <a:pt x="0" y="3972"/>
                  </a:lnTo>
                  <a:lnTo>
                    <a:pt x="3971" y="3972"/>
                  </a:lnTo>
                  <a:lnTo>
                    <a:pt x="3971" y="1"/>
                  </a:lnTo>
                  <a:close/>
                </a:path>
              </a:pathLst>
            </a:custGeom>
            <a:solidFill>
              <a:srgbClr val="00CFCC"/>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panose="020B0604020202020204"/>
                <a:buNone/>
              </a:pPr>
              <a:endParaRPr sz="28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93" name="Google Shape;393;g2df2c35899b_0_787"/>
            <p:cNvSpPr/>
            <p:nvPr/>
          </p:nvSpPr>
          <p:spPr>
            <a:xfrm>
              <a:off x="1704104" y="1280046"/>
              <a:ext cx="8464" cy="1794099"/>
            </a:xfrm>
            <a:custGeom>
              <a:avLst/>
              <a:gdLst/>
              <a:ahLst/>
              <a:cxnLst/>
              <a:rect l="l" t="t" r="r" b="b"/>
              <a:pathLst>
                <a:path w="323" h="68464" extrusionOk="0">
                  <a:moveTo>
                    <a:pt x="157" y="0"/>
                  </a:moveTo>
                  <a:lnTo>
                    <a:pt x="0" y="68464"/>
                  </a:lnTo>
                  <a:lnTo>
                    <a:pt x="322" y="68464"/>
                  </a:lnTo>
                  <a:lnTo>
                    <a:pt x="157" y="0"/>
                  </a:lnTo>
                  <a:close/>
                </a:path>
              </a:pathLst>
            </a:custGeom>
            <a:solidFill>
              <a:srgbClr val="FFD6E1"/>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panose="020B0604020202020204"/>
                <a:buNone/>
              </a:pPr>
              <a:endParaRPr sz="28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394" name="Shape 394"/>
        <p:cNvGrpSpPr/>
        <p:nvPr/>
      </p:nvGrpSpPr>
      <p:grpSpPr>
        <a:xfrm>
          <a:off x="0" y="0"/>
          <a:ext cx="0" cy="0"/>
          <a:chOff x="0" y="0"/>
          <a:chExt cx="0" cy="0"/>
        </a:xfrm>
      </p:grpSpPr>
      <p:sp>
        <p:nvSpPr>
          <p:cNvPr id="395" name="Google Shape;395;g2df2c35899b_0_829"/>
          <p:cNvSpPr txBox="1"/>
          <p:nvPr>
            <p:ph type="title" hasCustomPrompt="1"/>
          </p:nvPr>
        </p:nvSpPr>
        <p:spPr>
          <a:xfrm>
            <a:off x="3467450" y="1713300"/>
            <a:ext cx="11353200" cy="2460600"/>
          </a:xfrm>
          <a:prstGeom prst="rect">
            <a:avLst/>
          </a:prstGeom>
          <a:noFill/>
          <a:ln>
            <a:noFill/>
          </a:ln>
        </p:spPr>
        <p:txBody>
          <a:bodyPr spcFirstLastPara="1" wrap="square" lIns="182850" tIns="182850" rIns="182850" bIns="182850" anchor="b" anchorCtr="0">
            <a:noAutofit/>
          </a:bodyPr>
          <a:lstStyle>
            <a:lvl1pPr lvl="0" algn="ctr" rtl="0">
              <a:lnSpc>
                <a:spcPct val="100000"/>
              </a:lnSpc>
              <a:spcBef>
                <a:spcPts val="0"/>
              </a:spcBef>
              <a:spcAft>
                <a:spcPts val="0"/>
              </a:spcAft>
              <a:buSzPts val="24000"/>
              <a:buNone/>
              <a:defRPr sz="16000">
                <a:solidFill>
                  <a:schemeClr val="accent2"/>
                </a:solidFill>
              </a:defRPr>
            </a:lvl1pPr>
            <a:lvl2pPr lvl="1" algn="ctr" rtl="0">
              <a:lnSpc>
                <a:spcPct val="100000"/>
              </a:lnSpc>
              <a:spcBef>
                <a:spcPts val="0"/>
              </a:spcBef>
              <a:spcAft>
                <a:spcPts val="0"/>
              </a:spcAft>
              <a:buSzPts val="24000"/>
              <a:buNone/>
              <a:defRPr sz="24000"/>
            </a:lvl2pPr>
            <a:lvl3pPr lvl="2" algn="ctr" rtl="0">
              <a:lnSpc>
                <a:spcPct val="100000"/>
              </a:lnSpc>
              <a:spcBef>
                <a:spcPts val="0"/>
              </a:spcBef>
              <a:spcAft>
                <a:spcPts val="0"/>
              </a:spcAft>
              <a:buSzPts val="24000"/>
              <a:buNone/>
              <a:defRPr sz="24000"/>
            </a:lvl3pPr>
            <a:lvl4pPr lvl="3" algn="ctr" rtl="0">
              <a:lnSpc>
                <a:spcPct val="100000"/>
              </a:lnSpc>
              <a:spcBef>
                <a:spcPts val="0"/>
              </a:spcBef>
              <a:spcAft>
                <a:spcPts val="0"/>
              </a:spcAft>
              <a:buSzPts val="24000"/>
              <a:buNone/>
              <a:defRPr sz="24000"/>
            </a:lvl4pPr>
            <a:lvl5pPr lvl="4" algn="ctr" rtl="0">
              <a:lnSpc>
                <a:spcPct val="100000"/>
              </a:lnSpc>
              <a:spcBef>
                <a:spcPts val="0"/>
              </a:spcBef>
              <a:spcAft>
                <a:spcPts val="0"/>
              </a:spcAft>
              <a:buSzPts val="24000"/>
              <a:buNone/>
              <a:defRPr sz="24000"/>
            </a:lvl5pPr>
            <a:lvl6pPr lvl="5" algn="ctr" rtl="0">
              <a:lnSpc>
                <a:spcPct val="100000"/>
              </a:lnSpc>
              <a:spcBef>
                <a:spcPts val="0"/>
              </a:spcBef>
              <a:spcAft>
                <a:spcPts val="0"/>
              </a:spcAft>
              <a:buSzPts val="24000"/>
              <a:buNone/>
              <a:defRPr sz="24000"/>
            </a:lvl6pPr>
            <a:lvl7pPr lvl="6" algn="ctr" rtl="0">
              <a:lnSpc>
                <a:spcPct val="100000"/>
              </a:lnSpc>
              <a:spcBef>
                <a:spcPts val="0"/>
              </a:spcBef>
              <a:spcAft>
                <a:spcPts val="0"/>
              </a:spcAft>
              <a:buSzPts val="24000"/>
              <a:buNone/>
              <a:defRPr sz="24000"/>
            </a:lvl7pPr>
            <a:lvl8pPr lvl="7" algn="ctr" rtl="0">
              <a:lnSpc>
                <a:spcPct val="100000"/>
              </a:lnSpc>
              <a:spcBef>
                <a:spcPts val="0"/>
              </a:spcBef>
              <a:spcAft>
                <a:spcPts val="0"/>
              </a:spcAft>
              <a:buSzPts val="24000"/>
              <a:buNone/>
              <a:defRPr sz="24000"/>
            </a:lvl8pPr>
            <a:lvl9pPr lvl="8" algn="ctr" rtl="0">
              <a:lnSpc>
                <a:spcPct val="100000"/>
              </a:lnSpc>
              <a:spcBef>
                <a:spcPts val="0"/>
              </a:spcBef>
              <a:spcAft>
                <a:spcPts val="0"/>
              </a:spcAft>
              <a:buSzPts val="24000"/>
              <a:buNone/>
              <a:defRPr sz="24000"/>
            </a:lvl9pPr>
          </a:lstStyle>
          <a:p>
            <a:r>
              <a:t>xx%</a:t>
            </a:r>
          </a:p>
        </p:txBody>
      </p:sp>
      <p:sp>
        <p:nvSpPr>
          <p:cNvPr id="396" name="Google Shape;396;g2df2c35899b_0_829"/>
          <p:cNvSpPr txBox="1"/>
          <p:nvPr>
            <p:ph type="body" idx="1"/>
          </p:nvPr>
        </p:nvSpPr>
        <p:spPr>
          <a:xfrm>
            <a:off x="6416150" y="4173900"/>
            <a:ext cx="5455800" cy="1431000"/>
          </a:xfrm>
          <a:prstGeom prst="rect">
            <a:avLst/>
          </a:prstGeom>
          <a:noFill/>
          <a:ln>
            <a:noFill/>
          </a:ln>
        </p:spPr>
        <p:txBody>
          <a:bodyPr spcFirstLastPara="1" wrap="square" lIns="182850" tIns="182850" rIns="182850" bIns="182850" anchor="t" anchorCtr="0">
            <a:noAutofit/>
          </a:bodyPr>
          <a:lstStyle>
            <a:lvl1pPr marL="457200" lvl="0" indent="-457200" algn="ctr" rtl="0">
              <a:lnSpc>
                <a:spcPct val="115000"/>
              </a:lnSpc>
              <a:spcBef>
                <a:spcPts val="0"/>
              </a:spcBef>
              <a:spcAft>
                <a:spcPts val="0"/>
              </a:spcAft>
              <a:buSzPts val="3600"/>
              <a:buChar char="●"/>
              <a:defRPr/>
            </a:lvl1pPr>
            <a:lvl2pPr marL="914400" lvl="1" indent="-406400" algn="ctr" rtl="0">
              <a:lnSpc>
                <a:spcPct val="115000"/>
              </a:lnSpc>
              <a:spcBef>
                <a:spcPts val="3200"/>
              </a:spcBef>
              <a:spcAft>
                <a:spcPts val="0"/>
              </a:spcAft>
              <a:buSzPts val="2800"/>
              <a:buChar char="○"/>
              <a:defRPr/>
            </a:lvl2pPr>
            <a:lvl3pPr marL="1371600" lvl="2" indent="-406400" algn="ctr" rtl="0">
              <a:lnSpc>
                <a:spcPct val="115000"/>
              </a:lnSpc>
              <a:spcBef>
                <a:spcPts val="3200"/>
              </a:spcBef>
              <a:spcAft>
                <a:spcPts val="0"/>
              </a:spcAft>
              <a:buSzPts val="2800"/>
              <a:buChar char="■"/>
              <a:defRPr/>
            </a:lvl3pPr>
            <a:lvl4pPr marL="1828800" lvl="3" indent="-406400" algn="ctr" rtl="0">
              <a:lnSpc>
                <a:spcPct val="115000"/>
              </a:lnSpc>
              <a:spcBef>
                <a:spcPts val="3200"/>
              </a:spcBef>
              <a:spcAft>
                <a:spcPts val="0"/>
              </a:spcAft>
              <a:buSzPts val="2800"/>
              <a:buChar char="●"/>
              <a:defRPr/>
            </a:lvl4pPr>
            <a:lvl5pPr marL="2286000" lvl="4" indent="-406400" algn="ctr" rtl="0">
              <a:lnSpc>
                <a:spcPct val="115000"/>
              </a:lnSpc>
              <a:spcBef>
                <a:spcPts val="3200"/>
              </a:spcBef>
              <a:spcAft>
                <a:spcPts val="0"/>
              </a:spcAft>
              <a:buSzPts val="2800"/>
              <a:buChar char="○"/>
              <a:defRPr/>
            </a:lvl5pPr>
            <a:lvl6pPr marL="2743200" lvl="5" indent="-406400" algn="ctr" rtl="0">
              <a:lnSpc>
                <a:spcPct val="115000"/>
              </a:lnSpc>
              <a:spcBef>
                <a:spcPts val="3200"/>
              </a:spcBef>
              <a:spcAft>
                <a:spcPts val="0"/>
              </a:spcAft>
              <a:buSzPts val="2800"/>
              <a:buChar char="■"/>
              <a:defRPr/>
            </a:lvl6pPr>
            <a:lvl7pPr marL="3200400" lvl="6" indent="-406400" algn="ctr" rtl="0">
              <a:lnSpc>
                <a:spcPct val="115000"/>
              </a:lnSpc>
              <a:spcBef>
                <a:spcPts val="3200"/>
              </a:spcBef>
              <a:spcAft>
                <a:spcPts val="0"/>
              </a:spcAft>
              <a:buSzPts val="2800"/>
              <a:buChar char="●"/>
              <a:defRPr/>
            </a:lvl7pPr>
            <a:lvl8pPr marL="3657600" lvl="7" indent="-406400" algn="ctr" rtl="0">
              <a:lnSpc>
                <a:spcPct val="115000"/>
              </a:lnSpc>
              <a:spcBef>
                <a:spcPts val="3200"/>
              </a:spcBef>
              <a:spcAft>
                <a:spcPts val="0"/>
              </a:spcAft>
              <a:buSzPts val="2800"/>
              <a:buChar char="○"/>
              <a:defRPr/>
            </a:lvl8pPr>
            <a:lvl9pPr marL="4114800" lvl="8" indent="-406400" algn="ctr" rtl="0">
              <a:lnSpc>
                <a:spcPct val="115000"/>
              </a:lnSpc>
              <a:spcBef>
                <a:spcPts val="3200"/>
              </a:spcBef>
              <a:spcAft>
                <a:spcPts val="3200"/>
              </a:spcAft>
              <a:buSzPts val="2800"/>
              <a:buChar char="■"/>
              <a:defRPr/>
            </a:lvl9pPr>
          </a:lstStyle>
          <a:p/>
        </p:txBody>
      </p:sp>
      <p:grpSp>
        <p:nvGrpSpPr>
          <p:cNvPr id="397" name="Google Shape;397;g2df2c35899b_0_829"/>
          <p:cNvGrpSpPr/>
          <p:nvPr/>
        </p:nvGrpSpPr>
        <p:grpSpPr>
          <a:xfrm>
            <a:off x="1444891" y="6825083"/>
            <a:ext cx="15398239" cy="3766927"/>
            <a:chOff x="4558950" y="838825"/>
            <a:chExt cx="2813800" cy="688350"/>
          </a:xfrm>
        </p:grpSpPr>
        <p:sp>
          <p:nvSpPr>
            <p:cNvPr id="398" name="Google Shape;398;g2df2c35899b_0_829"/>
            <p:cNvSpPr/>
            <p:nvPr/>
          </p:nvSpPr>
          <p:spPr>
            <a:xfrm>
              <a:off x="6067275" y="838825"/>
              <a:ext cx="46025" cy="39525"/>
            </a:xfrm>
            <a:custGeom>
              <a:avLst/>
              <a:gdLst/>
              <a:ahLst/>
              <a:cxnLst/>
              <a:rect l="l" t="t" r="r" b="b"/>
              <a:pathLst>
                <a:path w="1841" h="1581" extrusionOk="0">
                  <a:moveTo>
                    <a:pt x="1059" y="0"/>
                  </a:moveTo>
                  <a:cubicBezTo>
                    <a:pt x="353" y="0"/>
                    <a:pt x="1" y="857"/>
                    <a:pt x="492" y="1348"/>
                  </a:cubicBezTo>
                  <a:cubicBezTo>
                    <a:pt x="656" y="1508"/>
                    <a:pt x="856" y="1580"/>
                    <a:pt x="1051" y="1580"/>
                  </a:cubicBezTo>
                  <a:cubicBezTo>
                    <a:pt x="1456" y="1580"/>
                    <a:pt x="1840" y="1270"/>
                    <a:pt x="1840" y="794"/>
                  </a:cubicBezTo>
                  <a:cubicBezTo>
                    <a:pt x="1840" y="353"/>
                    <a:pt x="1487" y="0"/>
                    <a:pt x="1059" y="0"/>
                  </a:cubicBezTo>
                  <a:close/>
                </a:path>
              </a:pathLst>
            </a:custGeom>
            <a:solidFill>
              <a:srgbClr val="00CFCC"/>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panose="020B0604020202020204"/>
                <a:buNone/>
              </a:pPr>
              <a:endParaRPr sz="28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99" name="Google Shape;399;g2df2c35899b_0_829"/>
            <p:cNvSpPr/>
            <p:nvPr/>
          </p:nvSpPr>
          <p:spPr>
            <a:xfrm>
              <a:off x="4703850" y="911275"/>
              <a:ext cx="2580700" cy="613375"/>
            </a:xfrm>
            <a:custGeom>
              <a:avLst/>
              <a:gdLst/>
              <a:ahLst/>
              <a:cxnLst/>
              <a:rect l="l" t="t" r="r" b="b"/>
              <a:pathLst>
                <a:path w="103228" h="24535" extrusionOk="0">
                  <a:moveTo>
                    <a:pt x="47431" y="0"/>
                  </a:moveTo>
                  <a:lnTo>
                    <a:pt x="34779" y="13685"/>
                  </a:lnTo>
                  <a:lnTo>
                    <a:pt x="20906" y="18309"/>
                  </a:lnTo>
                  <a:lnTo>
                    <a:pt x="15412" y="16898"/>
                  </a:lnTo>
                  <a:lnTo>
                    <a:pt x="9061" y="9892"/>
                  </a:lnTo>
                  <a:lnTo>
                    <a:pt x="1" y="24459"/>
                  </a:lnTo>
                  <a:lnTo>
                    <a:pt x="127" y="24534"/>
                  </a:lnTo>
                  <a:lnTo>
                    <a:pt x="9086" y="10131"/>
                  </a:lnTo>
                  <a:lnTo>
                    <a:pt x="15336" y="17024"/>
                  </a:lnTo>
                  <a:lnTo>
                    <a:pt x="20893" y="18448"/>
                  </a:lnTo>
                  <a:lnTo>
                    <a:pt x="20918" y="18461"/>
                  </a:lnTo>
                  <a:lnTo>
                    <a:pt x="34855" y="13811"/>
                  </a:lnTo>
                  <a:lnTo>
                    <a:pt x="47431" y="215"/>
                  </a:lnTo>
                  <a:lnTo>
                    <a:pt x="59099" y="12778"/>
                  </a:lnTo>
                  <a:lnTo>
                    <a:pt x="67479" y="19620"/>
                  </a:lnTo>
                  <a:lnTo>
                    <a:pt x="76513" y="18196"/>
                  </a:lnTo>
                  <a:lnTo>
                    <a:pt x="82209" y="19885"/>
                  </a:lnTo>
                  <a:lnTo>
                    <a:pt x="88661" y="9035"/>
                  </a:lnTo>
                  <a:lnTo>
                    <a:pt x="95138" y="5860"/>
                  </a:lnTo>
                  <a:lnTo>
                    <a:pt x="103101" y="24496"/>
                  </a:lnTo>
                  <a:lnTo>
                    <a:pt x="103227" y="24433"/>
                  </a:lnTo>
                  <a:lnTo>
                    <a:pt x="95213" y="5671"/>
                  </a:lnTo>
                  <a:lnTo>
                    <a:pt x="88585" y="8922"/>
                  </a:lnTo>
                  <a:lnTo>
                    <a:pt x="88560" y="8934"/>
                  </a:lnTo>
                  <a:lnTo>
                    <a:pt x="82146" y="19708"/>
                  </a:lnTo>
                  <a:lnTo>
                    <a:pt x="76539" y="18057"/>
                  </a:lnTo>
                  <a:lnTo>
                    <a:pt x="76513" y="18045"/>
                  </a:lnTo>
                  <a:lnTo>
                    <a:pt x="67529" y="19469"/>
                  </a:lnTo>
                  <a:lnTo>
                    <a:pt x="59187" y="12664"/>
                  </a:lnTo>
                  <a:lnTo>
                    <a:pt x="47431" y="0"/>
                  </a:lnTo>
                  <a:close/>
                </a:path>
              </a:pathLst>
            </a:custGeom>
            <a:solidFill>
              <a:srgbClr val="FF9973"/>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panose="020B0604020202020204"/>
                <a:buNone/>
              </a:pPr>
              <a:endParaRPr sz="28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400" name="Google Shape;400;g2df2c35899b_0_829"/>
            <p:cNvSpPr/>
            <p:nvPr/>
          </p:nvSpPr>
          <p:spPr>
            <a:xfrm>
              <a:off x="4704175" y="930800"/>
              <a:ext cx="2582575" cy="595725"/>
            </a:xfrm>
            <a:custGeom>
              <a:avLst/>
              <a:gdLst/>
              <a:ahLst/>
              <a:cxnLst/>
              <a:rect l="l" t="t" r="r" b="b"/>
              <a:pathLst>
                <a:path w="103303" h="23829" extrusionOk="0">
                  <a:moveTo>
                    <a:pt x="67125" y="1"/>
                  </a:moveTo>
                  <a:lnTo>
                    <a:pt x="58065" y="5948"/>
                  </a:lnTo>
                  <a:lnTo>
                    <a:pt x="47115" y="9817"/>
                  </a:lnTo>
                  <a:lnTo>
                    <a:pt x="41747" y="17995"/>
                  </a:lnTo>
                  <a:lnTo>
                    <a:pt x="26941" y="870"/>
                  </a:lnTo>
                  <a:lnTo>
                    <a:pt x="19822" y="13421"/>
                  </a:lnTo>
                  <a:lnTo>
                    <a:pt x="8758" y="16054"/>
                  </a:lnTo>
                  <a:lnTo>
                    <a:pt x="8733" y="16054"/>
                  </a:lnTo>
                  <a:lnTo>
                    <a:pt x="1" y="23665"/>
                  </a:lnTo>
                  <a:lnTo>
                    <a:pt x="101" y="23766"/>
                  </a:lnTo>
                  <a:lnTo>
                    <a:pt x="8809" y="16180"/>
                  </a:lnTo>
                  <a:lnTo>
                    <a:pt x="19885" y="13547"/>
                  </a:lnTo>
                  <a:lnTo>
                    <a:pt x="19910" y="13547"/>
                  </a:lnTo>
                  <a:lnTo>
                    <a:pt x="26966" y="1122"/>
                  </a:lnTo>
                  <a:lnTo>
                    <a:pt x="41697" y="18158"/>
                  </a:lnTo>
                  <a:lnTo>
                    <a:pt x="41760" y="18234"/>
                  </a:lnTo>
                  <a:lnTo>
                    <a:pt x="47203" y="9930"/>
                  </a:lnTo>
                  <a:lnTo>
                    <a:pt x="58116" y="6087"/>
                  </a:lnTo>
                  <a:lnTo>
                    <a:pt x="67088" y="190"/>
                  </a:lnTo>
                  <a:lnTo>
                    <a:pt x="73224" y="8884"/>
                  </a:lnTo>
                  <a:lnTo>
                    <a:pt x="73262" y="8935"/>
                  </a:lnTo>
                  <a:lnTo>
                    <a:pt x="81125" y="5583"/>
                  </a:lnTo>
                  <a:lnTo>
                    <a:pt x="94091" y="13408"/>
                  </a:lnTo>
                  <a:lnTo>
                    <a:pt x="103189" y="23829"/>
                  </a:lnTo>
                  <a:lnTo>
                    <a:pt x="103303" y="23728"/>
                  </a:lnTo>
                  <a:lnTo>
                    <a:pt x="94192" y="13307"/>
                  </a:lnTo>
                  <a:lnTo>
                    <a:pt x="81138" y="5419"/>
                  </a:lnTo>
                  <a:lnTo>
                    <a:pt x="73312" y="8758"/>
                  </a:lnTo>
                  <a:lnTo>
                    <a:pt x="67125" y="1"/>
                  </a:lnTo>
                  <a:close/>
                </a:path>
              </a:pathLst>
            </a:custGeom>
            <a:solidFill>
              <a:srgbClr val="FFD6E1"/>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panose="020B0604020202020204"/>
                <a:buNone/>
              </a:pPr>
              <a:endParaRPr sz="28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401" name="Google Shape;401;g2df2c35899b_0_829"/>
            <p:cNvSpPr/>
            <p:nvPr/>
          </p:nvSpPr>
          <p:spPr>
            <a:xfrm>
              <a:off x="4904225" y="1145950"/>
              <a:ext cx="46000" cy="39350"/>
            </a:xfrm>
            <a:custGeom>
              <a:avLst/>
              <a:gdLst/>
              <a:ahLst/>
              <a:cxnLst/>
              <a:rect l="l" t="t" r="r" b="b"/>
              <a:pathLst>
                <a:path w="1840" h="1574" extrusionOk="0">
                  <a:moveTo>
                    <a:pt x="1059" y="1"/>
                  </a:moveTo>
                  <a:cubicBezTo>
                    <a:pt x="353" y="1"/>
                    <a:pt x="0" y="845"/>
                    <a:pt x="504" y="1337"/>
                  </a:cubicBezTo>
                  <a:cubicBezTo>
                    <a:pt x="664" y="1501"/>
                    <a:pt x="861" y="1574"/>
                    <a:pt x="1054" y="1574"/>
                  </a:cubicBezTo>
                  <a:cubicBezTo>
                    <a:pt x="1455" y="1574"/>
                    <a:pt x="1840" y="1258"/>
                    <a:pt x="1840" y="782"/>
                  </a:cubicBezTo>
                  <a:cubicBezTo>
                    <a:pt x="1840" y="354"/>
                    <a:pt x="1487" y="1"/>
                    <a:pt x="1059" y="1"/>
                  </a:cubicBezTo>
                  <a:close/>
                </a:path>
              </a:pathLst>
            </a:custGeom>
            <a:solidFill>
              <a:srgbClr val="FF9973"/>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panose="020B0604020202020204"/>
                <a:buNone/>
              </a:pPr>
              <a:endParaRPr sz="28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402" name="Google Shape;402;g2df2c35899b_0_829"/>
            <p:cNvSpPr/>
            <p:nvPr/>
          </p:nvSpPr>
          <p:spPr>
            <a:xfrm>
              <a:off x="5062350" y="1316075"/>
              <a:ext cx="46025" cy="39350"/>
            </a:xfrm>
            <a:custGeom>
              <a:avLst/>
              <a:gdLst/>
              <a:ahLst/>
              <a:cxnLst/>
              <a:rect l="l" t="t" r="r" b="b"/>
              <a:pathLst>
                <a:path w="1841" h="1574" extrusionOk="0">
                  <a:moveTo>
                    <a:pt x="1059" y="0"/>
                  </a:moveTo>
                  <a:cubicBezTo>
                    <a:pt x="354" y="0"/>
                    <a:pt x="1" y="845"/>
                    <a:pt x="492" y="1336"/>
                  </a:cubicBezTo>
                  <a:cubicBezTo>
                    <a:pt x="656" y="1500"/>
                    <a:pt x="856" y="1573"/>
                    <a:pt x="1051" y="1573"/>
                  </a:cubicBezTo>
                  <a:cubicBezTo>
                    <a:pt x="1456" y="1573"/>
                    <a:pt x="1841" y="1258"/>
                    <a:pt x="1841" y="782"/>
                  </a:cubicBezTo>
                  <a:cubicBezTo>
                    <a:pt x="1841" y="353"/>
                    <a:pt x="1488" y="0"/>
                    <a:pt x="1059" y="0"/>
                  </a:cubicBezTo>
                  <a:close/>
                </a:path>
              </a:pathLst>
            </a:custGeom>
            <a:solidFill>
              <a:srgbClr val="FF9973"/>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panose="020B0604020202020204"/>
                <a:buNone/>
              </a:pPr>
              <a:endParaRPr sz="28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403" name="Google Shape;403;g2df2c35899b_0_829"/>
            <p:cNvSpPr/>
            <p:nvPr/>
          </p:nvSpPr>
          <p:spPr>
            <a:xfrm>
              <a:off x="5209475" y="1350400"/>
              <a:ext cx="39725" cy="39725"/>
            </a:xfrm>
            <a:custGeom>
              <a:avLst/>
              <a:gdLst/>
              <a:ahLst/>
              <a:cxnLst/>
              <a:rect l="l" t="t" r="r" b="b"/>
              <a:pathLst>
                <a:path w="1589" h="1589" extrusionOk="0">
                  <a:moveTo>
                    <a:pt x="794" y="1"/>
                  </a:moveTo>
                  <a:cubicBezTo>
                    <a:pt x="353" y="1"/>
                    <a:pt x="0" y="354"/>
                    <a:pt x="0" y="795"/>
                  </a:cubicBezTo>
                  <a:cubicBezTo>
                    <a:pt x="0" y="1223"/>
                    <a:pt x="353" y="1589"/>
                    <a:pt x="794" y="1589"/>
                  </a:cubicBezTo>
                  <a:cubicBezTo>
                    <a:pt x="1235" y="1589"/>
                    <a:pt x="1588" y="1223"/>
                    <a:pt x="1588" y="795"/>
                  </a:cubicBezTo>
                  <a:cubicBezTo>
                    <a:pt x="1588" y="354"/>
                    <a:pt x="1235" y="1"/>
                    <a:pt x="794" y="1"/>
                  </a:cubicBezTo>
                  <a:close/>
                </a:path>
              </a:pathLst>
            </a:custGeom>
            <a:solidFill>
              <a:srgbClr val="FF9973"/>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panose="020B0604020202020204"/>
                <a:buNone/>
              </a:pPr>
              <a:endParaRPr sz="28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404" name="Google Shape;404;g2df2c35899b_0_829"/>
            <p:cNvSpPr/>
            <p:nvPr/>
          </p:nvSpPr>
          <p:spPr>
            <a:xfrm>
              <a:off x="5173875" y="1248975"/>
              <a:ext cx="46025" cy="39450"/>
            </a:xfrm>
            <a:custGeom>
              <a:avLst/>
              <a:gdLst/>
              <a:ahLst/>
              <a:cxnLst/>
              <a:rect l="l" t="t" r="r" b="b"/>
              <a:pathLst>
                <a:path w="1841" h="1578" extrusionOk="0">
                  <a:moveTo>
                    <a:pt x="1059" y="0"/>
                  </a:moveTo>
                  <a:cubicBezTo>
                    <a:pt x="353" y="0"/>
                    <a:pt x="0" y="845"/>
                    <a:pt x="505" y="1349"/>
                  </a:cubicBezTo>
                  <a:cubicBezTo>
                    <a:pt x="663" y="1507"/>
                    <a:pt x="858" y="1578"/>
                    <a:pt x="1049" y="1578"/>
                  </a:cubicBezTo>
                  <a:cubicBezTo>
                    <a:pt x="1452" y="1578"/>
                    <a:pt x="1840" y="1264"/>
                    <a:pt x="1840" y="794"/>
                  </a:cubicBezTo>
                  <a:cubicBezTo>
                    <a:pt x="1840" y="353"/>
                    <a:pt x="1487" y="0"/>
                    <a:pt x="1059" y="0"/>
                  </a:cubicBezTo>
                  <a:close/>
                </a:path>
              </a:pathLst>
            </a:custGeom>
            <a:solidFill>
              <a:srgbClr val="FFD6E1"/>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panose="020B0604020202020204"/>
                <a:buNone/>
              </a:pPr>
              <a:endParaRPr sz="28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405" name="Google Shape;405;g2df2c35899b_0_829"/>
            <p:cNvSpPr/>
            <p:nvPr/>
          </p:nvSpPr>
          <p:spPr>
            <a:xfrm>
              <a:off x="5352500" y="938375"/>
              <a:ext cx="46000" cy="39500"/>
            </a:xfrm>
            <a:custGeom>
              <a:avLst/>
              <a:gdLst/>
              <a:ahLst/>
              <a:cxnLst/>
              <a:rect l="l" t="t" r="r" b="b"/>
              <a:pathLst>
                <a:path w="1840" h="1580" extrusionOk="0">
                  <a:moveTo>
                    <a:pt x="1059" y="0"/>
                  </a:moveTo>
                  <a:cubicBezTo>
                    <a:pt x="353" y="0"/>
                    <a:pt x="0" y="857"/>
                    <a:pt x="504" y="1348"/>
                  </a:cubicBezTo>
                  <a:cubicBezTo>
                    <a:pt x="664" y="1508"/>
                    <a:pt x="861" y="1580"/>
                    <a:pt x="1054" y="1580"/>
                  </a:cubicBezTo>
                  <a:cubicBezTo>
                    <a:pt x="1455" y="1580"/>
                    <a:pt x="1840" y="1270"/>
                    <a:pt x="1840" y="794"/>
                  </a:cubicBezTo>
                  <a:cubicBezTo>
                    <a:pt x="1840" y="353"/>
                    <a:pt x="1487" y="0"/>
                    <a:pt x="1059" y="0"/>
                  </a:cubicBezTo>
                  <a:close/>
                </a:path>
              </a:pathLst>
            </a:custGeom>
            <a:solidFill>
              <a:srgbClr val="FFD6E1"/>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panose="020B0604020202020204"/>
                <a:buNone/>
              </a:pPr>
              <a:endParaRPr sz="28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406" name="Google Shape;406;g2df2c35899b_0_829"/>
            <p:cNvSpPr/>
            <p:nvPr/>
          </p:nvSpPr>
          <p:spPr>
            <a:xfrm>
              <a:off x="5722650" y="1358275"/>
              <a:ext cx="46000" cy="39525"/>
            </a:xfrm>
            <a:custGeom>
              <a:avLst/>
              <a:gdLst/>
              <a:ahLst/>
              <a:cxnLst/>
              <a:rect l="l" t="t" r="r" b="b"/>
              <a:pathLst>
                <a:path w="1840" h="1581" extrusionOk="0">
                  <a:moveTo>
                    <a:pt x="1046" y="1"/>
                  </a:moveTo>
                  <a:cubicBezTo>
                    <a:pt x="353" y="1"/>
                    <a:pt x="0" y="858"/>
                    <a:pt x="492" y="1349"/>
                  </a:cubicBezTo>
                  <a:cubicBezTo>
                    <a:pt x="655" y="1509"/>
                    <a:pt x="855" y="1581"/>
                    <a:pt x="1050" y="1581"/>
                  </a:cubicBezTo>
                  <a:cubicBezTo>
                    <a:pt x="1455" y="1581"/>
                    <a:pt x="1840" y="1271"/>
                    <a:pt x="1840" y="795"/>
                  </a:cubicBezTo>
                  <a:cubicBezTo>
                    <a:pt x="1840" y="354"/>
                    <a:pt x="1487" y="1"/>
                    <a:pt x="1046" y="1"/>
                  </a:cubicBezTo>
                  <a:close/>
                </a:path>
              </a:pathLst>
            </a:custGeom>
            <a:solidFill>
              <a:srgbClr val="FFD6E1"/>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panose="020B0604020202020204"/>
                <a:buNone/>
              </a:pPr>
              <a:endParaRPr sz="28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407" name="Google Shape;407;g2df2c35899b_0_829"/>
            <p:cNvSpPr/>
            <p:nvPr/>
          </p:nvSpPr>
          <p:spPr>
            <a:xfrm>
              <a:off x="5859350" y="1157300"/>
              <a:ext cx="46025" cy="39450"/>
            </a:xfrm>
            <a:custGeom>
              <a:avLst/>
              <a:gdLst/>
              <a:ahLst/>
              <a:cxnLst/>
              <a:rect l="l" t="t" r="r" b="b"/>
              <a:pathLst>
                <a:path w="1841" h="1578" extrusionOk="0">
                  <a:moveTo>
                    <a:pt x="1059" y="1"/>
                  </a:moveTo>
                  <a:cubicBezTo>
                    <a:pt x="354" y="1"/>
                    <a:pt x="1" y="845"/>
                    <a:pt x="492" y="1349"/>
                  </a:cubicBezTo>
                  <a:cubicBezTo>
                    <a:pt x="655" y="1507"/>
                    <a:pt x="852" y="1578"/>
                    <a:pt x="1046" y="1578"/>
                  </a:cubicBezTo>
                  <a:cubicBezTo>
                    <a:pt x="1453" y="1578"/>
                    <a:pt x="1841" y="1264"/>
                    <a:pt x="1841" y="794"/>
                  </a:cubicBezTo>
                  <a:cubicBezTo>
                    <a:pt x="1841" y="353"/>
                    <a:pt x="1488" y="1"/>
                    <a:pt x="1059" y="1"/>
                  </a:cubicBezTo>
                  <a:close/>
                </a:path>
              </a:pathLst>
            </a:custGeom>
            <a:solidFill>
              <a:srgbClr val="FFD6E1"/>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panose="020B0604020202020204"/>
                <a:buNone/>
              </a:pPr>
              <a:endParaRPr sz="28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408" name="Google Shape;408;g2df2c35899b_0_829"/>
            <p:cNvSpPr/>
            <p:nvPr/>
          </p:nvSpPr>
          <p:spPr>
            <a:xfrm>
              <a:off x="6131225" y="1060900"/>
              <a:ext cx="46025" cy="39350"/>
            </a:xfrm>
            <a:custGeom>
              <a:avLst/>
              <a:gdLst/>
              <a:ahLst/>
              <a:cxnLst/>
              <a:rect l="l" t="t" r="r" b="b"/>
              <a:pathLst>
                <a:path w="1841" h="1574" extrusionOk="0">
                  <a:moveTo>
                    <a:pt x="1059" y="1"/>
                  </a:moveTo>
                  <a:cubicBezTo>
                    <a:pt x="353" y="1"/>
                    <a:pt x="1" y="845"/>
                    <a:pt x="492" y="1336"/>
                  </a:cubicBezTo>
                  <a:cubicBezTo>
                    <a:pt x="656" y="1500"/>
                    <a:pt x="856" y="1574"/>
                    <a:pt x="1051" y="1574"/>
                  </a:cubicBezTo>
                  <a:cubicBezTo>
                    <a:pt x="1456" y="1574"/>
                    <a:pt x="1840" y="1258"/>
                    <a:pt x="1840" y="782"/>
                  </a:cubicBezTo>
                  <a:cubicBezTo>
                    <a:pt x="1840" y="341"/>
                    <a:pt x="1487" y="1"/>
                    <a:pt x="1059" y="1"/>
                  </a:cubicBezTo>
                  <a:close/>
                </a:path>
              </a:pathLst>
            </a:custGeom>
            <a:solidFill>
              <a:srgbClr val="FFD6E1"/>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panose="020B0604020202020204"/>
                <a:buNone/>
              </a:pPr>
              <a:endParaRPr sz="28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409" name="Google Shape;409;g2df2c35899b_0_829"/>
            <p:cNvSpPr/>
            <p:nvPr/>
          </p:nvSpPr>
          <p:spPr>
            <a:xfrm>
              <a:off x="6358050" y="914425"/>
              <a:ext cx="46000" cy="39350"/>
            </a:xfrm>
            <a:custGeom>
              <a:avLst/>
              <a:gdLst/>
              <a:ahLst/>
              <a:cxnLst/>
              <a:rect l="l" t="t" r="r" b="b"/>
              <a:pathLst>
                <a:path w="1840" h="1574" extrusionOk="0">
                  <a:moveTo>
                    <a:pt x="1059" y="0"/>
                  </a:moveTo>
                  <a:cubicBezTo>
                    <a:pt x="353" y="0"/>
                    <a:pt x="0" y="845"/>
                    <a:pt x="504" y="1336"/>
                  </a:cubicBezTo>
                  <a:cubicBezTo>
                    <a:pt x="664" y="1500"/>
                    <a:pt x="861" y="1573"/>
                    <a:pt x="1054" y="1573"/>
                  </a:cubicBezTo>
                  <a:cubicBezTo>
                    <a:pt x="1455" y="1573"/>
                    <a:pt x="1840" y="1258"/>
                    <a:pt x="1840" y="782"/>
                  </a:cubicBezTo>
                  <a:cubicBezTo>
                    <a:pt x="1840" y="353"/>
                    <a:pt x="1487" y="0"/>
                    <a:pt x="1059" y="0"/>
                  </a:cubicBezTo>
                  <a:close/>
                </a:path>
              </a:pathLst>
            </a:custGeom>
            <a:solidFill>
              <a:srgbClr val="FFD6E1"/>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panose="020B0604020202020204"/>
                <a:buNone/>
              </a:pPr>
              <a:endParaRPr sz="28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410" name="Google Shape;410;g2df2c35899b_0_829"/>
            <p:cNvSpPr/>
            <p:nvPr/>
          </p:nvSpPr>
          <p:spPr>
            <a:xfrm>
              <a:off x="6510200" y="1128325"/>
              <a:ext cx="46025" cy="39450"/>
            </a:xfrm>
            <a:custGeom>
              <a:avLst/>
              <a:gdLst/>
              <a:ahLst/>
              <a:cxnLst/>
              <a:rect l="l" t="t" r="r" b="b"/>
              <a:pathLst>
                <a:path w="1841" h="1578" extrusionOk="0">
                  <a:moveTo>
                    <a:pt x="1046" y="0"/>
                  </a:moveTo>
                  <a:cubicBezTo>
                    <a:pt x="353" y="0"/>
                    <a:pt x="0" y="845"/>
                    <a:pt x="492" y="1349"/>
                  </a:cubicBezTo>
                  <a:cubicBezTo>
                    <a:pt x="650" y="1507"/>
                    <a:pt x="846" y="1578"/>
                    <a:pt x="1039" y="1578"/>
                  </a:cubicBezTo>
                  <a:cubicBezTo>
                    <a:pt x="1446" y="1578"/>
                    <a:pt x="1840" y="1264"/>
                    <a:pt x="1840" y="794"/>
                  </a:cubicBezTo>
                  <a:cubicBezTo>
                    <a:pt x="1840" y="353"/>
                    <a:pt x="1487" y="0"/>
                    <a:pt x="1046" y="0"/>
                  </a:cubicBezTo>
                  <a:close/>
                </a:path>
              </a:pathLst>
            </a:custGeom>
            <a:solidFill>
              <a:srgbClr val="FFD6E1"/>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panose="020B0604020202020204"/>
                <a:buNone/>
              </a:pPr>
              <a:endParaRPr sz="28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411" name="Google Shape;411;g2df2c35899b_0_829"/>
            <p:cNvSpPr/>
            <p:nvPr/>
          </p:nvSpPr>
          <p:spPr>
            <a:xfrm>
              <a:off x="6708025" y="1051150"/>
              <a:ext cx="46025" cy="39425"/>
            </a:xfrm>
            <a:custGeom>
              <a:avLst/>
              <a:gdLst/>
              <a:ahLst/>
              <a:cxnLst/>
              <a:rect l="l" t="t" r="r" b="b"/>
              <a:pathLst>
                <a:path w="1841" h="1577" extrusionOk="0">
                  <a:moveTo>
                    <a:pt x="1059" y="0"/>
                  </a:moveTo>
                  <a:cubicBezTo>
                    <a:pt x="354" y="0"/>
                    <a:pt x="1" y="844"/>
                    <a:pt x="492" y="1348"/>
                  </a:cubicBezTo>
                  <a:cubicBezTo>
                    <a:pt x="654" y="1506"/>
                    <a:pt x="851" y="1577"/>
                    <a:pt x="1044" y="1577"/>
                  </a:cubicBezTo>
                  <a:cubicBezTo>
                    <a:pt x="1451" y="1577"/>
                    <a:pt x="1840" y="1260"/>
                    <a:pt x="1840" y="781"/>
                  </a:cubicBezTo>
                  <a:cubicBezTo>
                    <a:pt x="1840" y="353"/>
                    <a:pt x="1488" y="0"/>
                    <a:pt x="1059" y="0"/>
                  </a:cubicBezTo>
                  <a:close/>
                </a:path>
              </a:pathLst>
            </a:custGeom>
            <a:solidFill>
              <a:srgbClr val="FFD6E1"/>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panose="020B0604020202020204"/>
                <a:buNone/>
              </a:pPr>
              <a:endParaRPr sz="28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412" name="Google Shape;412;g2df2c35899b_0_829"/>
            <p:cNvSpPr/>
            <p:nvPr/>
          </p:nvSpPr>
          <p:spPr>
            <a:xfrm>
              <a:off x="7033125" y="1244875"/>
              <a:ext cx="46025" cy="39450"/>
            </a:xfrm>
            <a:custGeom>
              <a:avLst/>
              <a:gdLst/>
              <a:ahLst/>
              <a:cxnLst/>
              <a:rect l="l" t="t" r="r" b="b"/>
              <a:pathLst>
                <a:path w="1841" h="1578" extrusionOk="0">
                  <a:moveTo>
                    <a:pt x="1047" y="1"/>
                  </a:moveTo>
                  <a:cubicBezTo>
                    <a:pt x="341" y="1"/>
                    <a:pt x="1" y="858"/>
                    <a:pt x="492" y="1349"/>
                  </a:cubicBezTo>
                  <a:cubicBezTo>
                    <a:pt x="651" y="1507"/>
                    <a:pt x="847" y="1578"/>
                    <a:pt x="1040" y="1578"/>
                  </a:cubicBezTo>
                  <a:cubicBezTo>
                    <a:pt x="1447" y="1578"/>
                    <a:pt x="1841" y="1264"/>
                    <a:pt x="1841" y="795"/>
                  </a:cubicBezTo>
                  <a:cubicBezTo>
                    <a:pt x="1841" y="353"/>
                    <a:pt x="1488" y="1"/>
                    <a:pt x="1047" y="1"/>
                  </a:cubicBezTo>
                  <a:close/>
                </a:path>
              </a:pathLst>
            </a:custGeom>
            <a:solidFill>
              <a:srgbClr val="FFD6E1"/>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panose="020B0604020202020204"/>
                <a:buNone/>
              </a:pPr>
              <a:endParaRPr sz="28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413" name="Google Shape;413;g2df2c35899b_0_829"/>
            <p:cNvSpPr/>
            <p:nvPr/>
          </p:nvSpPr>
          <p:spPr>
            <a:xfrm>
              <a:off x="4898850" y="1313550"/>
              <a:ext cx="46025" cy="39350"/>
            </a:xfrm>
            <a:custGeom>
              <a:avLst/>
              <a:gdLst/>
              <a:ahLst/>
              <a:cxnLst/>
              <a:rect l="l" t="t" r="r" b="b"/>
              <a:pathLst>
                <a:path w="1841" h="1574" extrusionOk="0">
                  <a:moveTo>
                    <a:pt x="1059" y="1"/>
                  </a:moveTo>
                  <a:cubicBezTo>
                    <a:pt x="354" y="1"/>
                    <a:pt x="1" y="845"/>
                    <a:pt x="492" y="1336"/>
                  </a:cubicBezTo>
                  <a:cubicBezTo>
                    <a:pt x="656" y="1500"/>
                    <a:pt x="856" y="1574"/>
                    <a:pt x="1051" y="1574"/>
                  </a:cubicBezTo>
                  <a:cubicBezTo>
                    <a:pt x="1456" y="1574"/>
                    <a:pt x="1841" y="1258"/>
                    <a:pt x="1841" y="782"/>
                  </a:cubicBezTo>
                  <a:cubicBezTo>
                    <a:pt x="1841" y="341"/>
                    <a:pt x="1488" y="1"/>
                    <a:pt x="1059" y="1"/>
                  </a:cubicBezTo>
                  <a:close/>
                </a:path>
              </a:pathLst>
            </a:custGeom>
            <a:solidFill>
              <a:srgbClr val="FFD6E1"/>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panose="020B0604020202020204"/>
                <a:buNone/>
              </a:pPr>
              <a:endParaRPr sz="28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414" name="Google Shape;414;g2df2c35899b_0_829"/>
            <p:cNvSpPr/>
            <p:nvPr/>
          </p:nvSpPr>
          <p:spPr>
            <a:xfrm>
              <a:off x="5551575" y="1234800"/>
              <a:ext cx="46025" cy="39350"/>
            </a:xfrm>
            <a:custGeom>
              <a:avLst/>
              <a:gdLst/>
              <a:ahLst/>
              <a:cxnLst/>
              <a:rect l="l" t="t" r="r" b="b"/>
              <a:pathLst>
                <a:path w="1841" h="1574" extrusionOk="0">
                  <a:moveTo>
                    <a:pt x="1059" y="0"/>
                  </a:moveTo>
                  <a:cubicBezTo>
                    <a:pt x="354" y="0"/>
                    <a:pt x="1" y="845"/>
                    <a:pt x="505" y="1336"/>
                  </a:cubicBezTo>
                  <a:cubicBezTo>
                    <a:pt x="665" y="1500"/>
                    <a:pt x="862" y="1573"/>
                    <a:pt x="1055" y="1573"/>
                  </a:cubicBezTo>
                  <a:cubicBezTo>
                    <a:pt x="1456" y="1573"/>
                    <a:pt x="1841" y="1258"/>
                    <a:pt x="1841" y="782"/>
                  </a:cubicBezTo>
                  <a:cubicBezTo>
                    <a:pt x="1841" y="341"/>
                    <a:pt x="1488" y="0"/>
                    <a:pt x="1059" y="0"/>
                  </a:cubicBezTo>
                  <a:close/>
                </a:path>
              </a:pathLst>
            </a:custGeom>
            <a:solidFill>
              <a:srgbClr val="FF9973"/>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panose="020B0604020202020204"/>
                <a:buNone/>
              </a:pPr>
              <a:endParaRPr sz="28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415" name="Google Shape;415;g2df2c35899b_0_829"/>
            <p:cNvSpPr/>
            <p:nvPr/>
          </p:nvSpPr>
          <p:spPr>
            <a:xfrm>
              <a:off x="5887400" y="907725"/>
              <a:ext cx="45075" cy="39575"/>
            </a:xfrm>
            <a:custGeom>
              <a:avLst/>
              <a:gdLst/>
              <a:ahLst/>
              <a:cxnLst/>
              <a:rect l="l" t="t" r="r" b="b"/>
              <a:pathLst>
                <a:path w="1803" h="1583" extrusionOk="0">
                  <a:moveTo>
                    <a:pt x="896" y="1"/>
                  </a:moveTo>
                  <a:cubicBezTo>
                    <a:pt x="589" y="1"/>
                    <a:pt x="299" y="182"/>
                    <a:pt x="177" y="483"/>
                  </a:cubicBezTo>
                  <a:cubicBezTo>
                    <a:pt x="0" y="886"/>
                    <a:pt x="189" y="1352"/>
                    <a:pt x="593" y="1516"/>
                  </a:cubicBezTo>
                  <a:cubicBezTo>
                    <a:pt x="695" y="1561"/>
                    <a:pt x="802" y="1582"/>
                    <a:pt x="907" y="1582"/>
                  </a:cubicBezTo>
                  <a:cubicBezTo>
                    <a:pt x="1215" y="1582"/>
                    <a:pt x="1507" y="1400"/>
                    <a:pt x="1639" y="1100"/>
                  </a:cubicBezTo>
                  <a:cubicBezTo>
                    <a:pt x="1802" y="697"/>
                    <a:pt x="1613" y="231"/>
                    <a:pt x="1210" y="67"/>
                  </a:cubicBezTo>
                  <a:cubicBezTo>
                    <a:pt x="1107" y="22"/>
                    <a:pt x="1001" y="1"/>
                    <a:pt x="896" y="1"/>
                  </a:cubicBezTo>
                  <a:close/>
                </a:path>
              </a:pathLst>
            </a:custGeom>
            <a:solidFill>
              <a:srgbClr val="FF9973"/>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panose="020B0604020202020204"/>
                <a:buNone/>
              </a:pPr>
              <a:endParaRPr sz="28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416" name="Google Shape;416;g2df2c35899b_0_829"/>
            <p:cNvSpPr/>
            <p:nvPr/>
          </p:nvSpPr>
          <p:spPr>
            <a:xfrm>
              <a:off x="6166200" y="1209275"/>
              <a:ext cx="39700" cy="39725"/>
            </a:xfrm>
            <a:custGeom>
              <a:avLst/>
              <a:gdLst/>
              <a:ahLst/>
              <a:cxnLst/>
              <a:rect l="l" t="t" r="r" b="b"/>
              <a:pathLst>
                <a:path w="1588" h="1589" extrusionOk="0">
                  <a:moveTo>
                    <a:pt x="794" y="1"/>
                  </a:moveTo>
                  <a:cubicBezTo>
                    <a:pt x="366" y="1"/>
                    <a:pt x="0" y="354"/>
                    <a:pt x="0" y="795"/>
                  </a:cubicBezTo>
                  <a:cubicBezTo>
                    <a:pt x="0" y="1223"/>
                    <a:pt x="366" y="1588"/>
                    <a:pt x="794" y="1588"/>
                  </a:cubicBezTo>
                  <a:cubicBezTo>
                    <a:pt x="1235" y="1588"/>
                    <a:pt x="1588" y="1223"/>
                    <a:pt x="1588" y="795"/>
                  </a:cubicBezTo>
                  <a:cubicBezTo>
                    <a:pt x="1588" y="354"/>
                    <a:pt x="1235" y="1"/>
                    <a:pt x="794" y="1"/>
                  </a:cubicBezTo>
                  <a:close/>
                </a:path>
              </a:pathLst>
            </a:custGeom>
            <a:solidFill>
              <a:srgbClr val="FF9973"/>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panose="020B0604020202020204"/>
                <a:buNone/>
              </a:pPr>
              <a:endParaRPr sz="28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417" name="Google Shape;417;g2df2c35899b_0_829"/>
            <p:cNvSpPr/>
            <p:nvPr/>
          </p:nvSpPr>
          <p:spPr>
            <a:xfrm>
              <a:off x="6373800" y="1380650"/>
              <a:ext cx="39700" cy="39400"/>
            </a:xfrm>
            <a:custGeom>
              <a:avLst/>
              <a:gdLst/>
              <a:ahLst/>
              <a:cxnLst/>
              <a:rect l="l" t="t" r="r" b="b"/>
              <a:pathLst>
                <a:path w="1588" h="1576" extrusionOk="0">
                  <a:moveTo>
                    <a:pt x="794" y="1"/>
                  </a:moveTo>
                  <a:cubicBezTo>
                    <a:pt x="353" y="1"/>
                    <a:pt x="0" y="353"/>
                    <a:pt x="0" y="794"/>
                  </a:cubicBezTo>
                  <a:cubicBezTo>
                    <a:pt x="0" y="1223"/>
                    <a:pt x="353" y="1576"/>
                    <a:pt x="794" y="1576"/>
                  </a:cubicBezTo>
                  <a:cubicBezTo>
                    <a:pt x="1235" y="1576"/>
                    <a:pt x="1588" y="1223"/>
                    <a:pt x="1588" y="794"/>
                  </a:cubicBezTo>
                  <a:cubicBezTo>
                    <a:pt x="1588" y="353"/>
                    <a:pt x="1235" y="1"/>
                    <a:pt x="794" y="1"/>
                  </a:cubicBezTo>
                  <a:close/>
                </a:path>
              </a:pathLst>
            </a:custGeom>
            <a:solidFill>
              <a:srgbClr val="FF9973"/>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panose="020B0604020202020204"/>
                <a:buNone/>
              </a:pPr>
              <a:endParaRPr sz="28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418" name="Google Shape;418;g2df2c35899b_0_829"/>
            <p:cNvSpPr/>
            <p:nvPr/>
          </p:nvSpPr>
          <p:spPr>
            <a:xfrm>
              <a:off x="6594950" y="1344425"/>
              <a:ext cx="46000" cy="39350"/>
            </a:xfrm>
            <a:custGeom>
              <a:avLst/>
              <a:gdLst/>
              <a:ahLst/>
              <a:cxnLst/>
              <a:rect l="l" t="t" r="r" b="b"/>
              <a:pathLst>
                <a:path w="1840" h="1574" extrusionOk="0">
                  <a:moveTo>
                    <a:pt x="1059" y="1"/>
                  </a:moveTo>
                  <a:cubicBezTo>
                    <a:pt x="353" y="1"/>
                    <a:pt x="0" y="845"/>
                    <a:pt x="491" y="1336"/>
                  </a:cubicBezTo>
                  <a:cubicBezTo>
                    <a:pt x="655" y="1500"/>
                    <a:pt x="855" y="1573"/>
                    <a:pt x="1050" y="1573"/>
                  </a:cubicBezTo>
                  <a:cubicBezTo>
                    <a:pt x="1455" y="1573"/>
                    <a:pt x="1840" y="1258"/>
                    <a:pt x="1840" y="782"/>
                  </a:cubicBezTo>
                  <a:cubicBezTo>
                    <a:pt x="1840" y="353"/>
                    <a:pt x="1487" y="1"/>
                    <a:pt x="1059" y="1"/>
                  </a:cubicBezTo>
                  <a:close/>
                </a:path>
              </a:pathLst>
            </a:custGeom>
            <a:solidFill>
              <a:srgbClr val="FF9973"/>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panose="020B0604020202020204"/>
                <a:buNone/>
              </a:pPr>
              <a:endParaRPr sz="28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419" name="Google Shape;419;g2df2c35899b_0_829"/>
            <p:cNvSpPr/>
            <p:nvPr/>
          </p:nvSpPr>
          <p:spPr>
            <a:xfrm>
              <a:off x="6731025" y="1382850"/>
              <a:ext cx="46025" cy="39475"/>
            </a:xfrm>
            <a:custGeom>
              <a:avLst/>
              <a:gdLst/>
              <a:ahLst/>
              <a:cxnLst/>
              <a:rect l="l" t="t" r="r" b="b"/>
              <a:pathLst>
                <a:path w="1841" h="1579" extrusionOk="0">
                  <a:moveTo>
                    <a:pt x="1059" y="1"/>
                  </a:moveTo>
                  <a:cubicBezTo>
                    <a:pt x="353" y="1"/>
                    <a:pt x="1" y="858"/>
                    <a:pt x="505" y="1349"/>
                  </a:cubicBezTo>
                  <a:cubicBezTo>
                    <a:pt x="663" y="1507"/>
                    <a:pt x="858" y="1578"/>
                    <a:pt x="1049" y="1578"/>
                  </a:cubicBezTo>
                  <a:cubicBezTo>
                    <a:pt x="1452" y="1578"/>
                    <a:pt x="1840" y="1265"/>
                    <a:pt x="1840" y="795"/>
                  </a:cubicBezTo>
                  <a:cubicBezTo>
                    <a:pt x="1840" y="354"/>
                    <a:pt x="1488" y="1"/>
                    <a:pt x="1059" y="1"/>
                  </a:cubicBezTo>
                  <a:close/>
                </a:path>
              </a:pathLst>
            </a:custGeom>
            <a:solidFill>
              <a:srgbClr val="FF9973"/>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panose="020B0604020202020204"/>
                <a:buNone/>
              </a:pPr>
              <a:endParaRPr sz="28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420" name="Google Shape;420;g2df2c35899b_0_829"/>
            <p:cNvSpPr/>
            <p:nvPr/>
          </p:nvSpPr>
          <p:spPr>
            <a:xfrm>
              <a:off x="6891700" y="1116350"/>
              <a:ext cx="46000" cy="39350"/>
            </a:xfrm>
            <a:custGeom>
              <a:avLst/>
              <a:gdLst/>
              <a:ahLst/>
              <a:cxnLst/>
              <a:rect l="l" t="t" r="r" b="b"/>
              <a:pathLst>
                <a:path w="1840" h="1574" extrusionOk="0">
                  <a:moveTo>
                    <a:pt x="1046" y="1"/>
                  </a:moveTo>
                  <a:cubicBezTo>
                    <a:pt x="353" y="1"/>
                    <a:pt x="0" y="845"/>
                    <a:pt x="491" y="1336"/>
                  </a:cubicBezTo>
                  <a:cubicBezTo>
                    <a:pt x="651" y="1500"/>
                    <a:pt x="850" y="1573"/>
                    <a:pt x="1045" y="1573"/>
                  </a:cubicBezTo>
                  <a:cubicBezTo>
                    <a:pt x="1450" y="1573"/>
                    <a:pt x="1840" y="1258"/>
                    <a:pt x="1840" y="782"/>
                  </a:cubicBezTo>
                  <a:cubicBezTo>
                    <a:pt x="1840" y="353"/>
                    <a:pt x="1487" y="1"/>
                    <a:pt x="1046" y="1"/>
                  </a:cubicBezTo>
                  <a:close/>
                </a:path>
              </a:pathLst>
            </a:custGeom>
            <a:solidFill>
              <a:srgbClr val="FF9973"/>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panose="020B0604020202020204"/>
                <a:buNone/>
              </a:pPr>
              <a:endParaRPr sz="28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421" name="Google Shape;421;g2df2c35899b_0_829"/>
            <p:cNvSpPr/>
            <p:nvPr/>
          </p:nvSpPr>
          <p:spPr>
            <a:xfrm>
              <a:off x="7059275" y="1035400"/>
              <a:ext cx="46025" cy="39450"/>
            </a:xfrm>
            <a:custGeom>
              <a:avLst/>
              <a:gdLst/>
              <a:ahLst/>
              <a:cxnLst/>
              <a:rect l="l" t="t" r="r" b="b"/>
              <a:pathLst>
                <a:path w="1841" h="1578" extrusionOk="0">
                  <a:moveTo>
                    <a:pt x="1059" y="0"/>
                  </a:moveTo>
                  <a:cubicBezTo>
                    <a:pt x="354" y="0"/>
                    <a:pt x="1" y="844"/>
                    <a:pt x="505" y="1348"/>
                  </a:cubicBezTo>
                  <a:cubicBezTo>
                    <a:pt x="663" y="1507"/>
                    <a:pt x="858" y="1577"/>
                    <a:pt x="1049" y="1577"/>
                  </a:cubicBezTo>
                  <a:cubicBezTo>
                    <a:pt x="1452" y="1577"/>
                    <a:pt x="1840" y="1264"/>
                    <a:pt x="1840" y="794"/>
                  </a:cubicBezTo>
                  <a:cubicBezTo>
                    <a:pt x="1840" y="353"/>
                    <a:pt x="1488" y="0"/>
                    <a:pt x="1059" y="0"/>
                  </a:cubicBezTo>
                  <a:close/>
                </a:path>
              </a:pathLst>
            </a:custGeom>
            <a:solidFill>
              <a:srgbClr val="FF9973"/>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panose="020B0604020202020204"/>
                <a:buNone/>
              </a:pPr>
              <a:endParaRPr sz="28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422" name="Google Shape;422;g2df2c35899b_0_829"/>
            <p:cNvSpPr/>
            <p:nvPr/>
          </p:nvSpPr>
          <p:spPr>
            <a:xfrm>
              <a:off x="4708275" y="856450"/>
              <a:ext cx="2575650" cy="667875"/>
            </a:xfrm>
            <a:custGeom>
              <a:avLst/>
              <a:gdLst/>
              <a:ahLst/>
              <a:cxnLst/>
              <a:rect l="l" t="t" r="r" b="b"/>
              <a:pathLst>
                <a:path w="103026" h="26715" extrusionOk="0">
                  <a:moveTo>
                    <a:pt x="55432" y="1"/>
                  </a:moveTo>
                  <a:lnTo>
                    <a:pt x="46271" y="7952"/>
                  </a:lnTo>
                  <a:lnTo>
                    <a:pt x="35938" y="5507"/>
                  </a:lnTo>
                  <a:lnTo>
                    <a:pt x="35913" y="5507"/>
                  </a:lnTo>
                  <a:lnTo>
                    <a:pt x="27294" y="11934"/>
                  </a:lnTo>
                  <a:lnTo>
                    <a:pt x="16382" y="6188"/>
                  </a:lnTo>
                  <a:lnTo>
                    <a:pt x="11480" y="23287"/>
                  </a:lnTo>
                  <a:lnTo>
                    <a:pt x="0" y="26526"/>
                  </a:lnTo>
                  <a:lnTo>
                    <a:pt x="38" y="26664"/>
                  </a:lnTo>
                  <a:lnTo>
                    <a:pt x="11593" y="23401"/>
                  </a:lnTo>
                  <a:lnTo>
                    <a:pt x="16470" y="6389"/>
                  </a:lnTo>
                  <a:lnTo>
                    <a:pt x="27306" y="12098"/>
                  </a:lnTo>
                  <a:lnTo>
                    <a:pt x="35938" y="5659"/>
                  </a:lnTo>
                  <a:lnTo>
                    <a:pt x="46309" y="8103"/>
                  </a:lnTo>
                  <a:lnTo>
                    <a:pt x="55419" y="215"/>
                  </a:lnTo>
                  <a:lnTo>
                    <a:pt x="64958" y="12186"/>
                  </a:lnTo>
                  <a:lnTo>
                    <a:pt x="64970" y="12211"/>
                  </a:lnTo>
                  <a:lnTo>
                    <a:pt x="79663" y="15815"/>
                  </a:lnTo>
                  <a:lnTo>
                    <a:pt x="79714" y="15827"/>
                  </a:lnTo>
                  <a:lnTo>
                    <a:pt x="87186" y="5293"/>
                  </a:lnTo>
                  <a:lnTo>
                    <a:pt x="90815" y="19368"/>
                  </a:lnTo>
                  <a:lnTo>
                    <a:pt x="90815" y="19394"/>
                  </a:lnTo>
                  <a:lnTo>
                    <a:pt x="102950" y="26715"/>
                  </a:lnTo>
                  <a:lnTo>
                    <a:pt x="103025" y="26589"/>
                  </a:lnTo>
                  <a:lnTo>
                    <a:pt x="90941" y="19305"/>
                  </a:lnTo>
                  <a:lnTo>
                    <a:pt x="87249" y="4966"/>
                  </a:lnTo>
                  <a:lnTo>
                    <a:pt x="79651" y="15664"/>
                  </a:lnTo>
                  <a:lnTo>
                    <a:pt x="65046" y="12085"/>
                  </a:lnTo>
                  <a:lnTo>
                    <a:pt x="55432" y="1"/>
                  </a:lnTo>
                  <a:close/>
                </a:path>
              </a:pathLst>
            </a:custGeom>
            <a:solidFill>
              <a:srgbClr val="00CFCC"/>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panose="020B0604020202020204"/>
                <a:buNone/>
              </a:pPr>
              <a:endParaRPr sz="28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423" name="Google Shape;423;g2df2c35899b_0_829"/>
            <p:cNvSpPr/>
            <p:nvPr/>
          </p:nvSpPr>
          <p:spPr>
            <a:xfrm>
              <a:off x="4558950" y="1523350"/>
              <a:ext cx="2813800" cy="3825"/>
            </a:xfrm>
            <a:custGeom>
              <a:avLst/>
              <a:gdLst/>
              <a:ahLst/>
              <a:cxnLst/>
              <a:rect l="l" t="t" r="r" b="b"/>
              <a:pathLst>
                <a:path w="112552" h="153" extrusionOk="0">
                  <a:moveTo>
                    <a:pt x="1" y="1"/>
                  </a:moveTo>
                  <a:lnTo>
                    <a:pt x="1" y="152"/>
                  </a:lnTo>
                  <a:lnTo>
                    <a:pt x="112552" y="152"/>
                  </a:lnTo>
                  <a:lnTo>
                    <a:pt x="112552" y="1"/>
                  </a:lnTo>
                  <a:close/>
                </a:path>
              </a:pathLst>
            </a:custGeom>
            <a:solidFill>
              <a:srgbClr val="FFD6E1"/>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panose="020B0604020202020204"/>
                <a:buNone/>
              </a:pPr>
              <a:endParaRPr sz="28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424" name="Google Shape;424;g2df2c35899b_0_829"/>
            <p:cNvSpPr/>
            <p:nvPr/>
          </p:nvSpPr>
          <p:spPr>
            <a:xfrm>
              <a:off x="4967225" y="1418775"/>
              <a:ext cx="46025" cy="39450"/>
            </a:xfrm>
            <a:custGeom>
              <a:avLst/>
              <a:gdLst/>
              <a:ahLst/>
              <a:cxnLst/>
              <a:rect l="l" t="t" r="r" b="b"/>
              <a:pathLst>
                <a:path w="1841" h="1578" extrusionOk="0">
                  <a:moveTo>
                    <a:pt x="1059" y="0"/>
                  </a:moveTo>
                  <a:cubicBezTo>
                    <a:pt x="353" y="0"/>
                    <a:pt x="0" y="845"/>
                    <a:pt x="492" y="1349"/>
                  </a:cubicBezTo>
                  <a:cubicBezTo>
                    <a:pt x="654" y="1506"/>
                    <a:pt x="850" y="1577"/>
                    <a:pt x="1043" y="1577"/>
                  </a:cubicBezTo>
                  <a:cubicBezTo>
                    <a:pt x="1451" y="1577"/>
                    <a:pt x="1840" y="1261"/>
                    <a:pt x="1840" y="782"/>
                  </a:cubicBezTo>
                  <a:cubicBezTo>
                    <a:pt x="1840" y="353"/>
                    <a:pt x="1487" y="0"/>
                    <a:pt x="1059" y="0"/>
                  </a:cubicBezTo>
                  <a:close/>
                </a:path>
              </a:pathLst>
            </a:custGeom>
            <a:solidFill>
              <a:srgbClr val="00CFCC"/>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panose="020B0604020202020204"/>
                <a:buNone/>
              </a:pPr>
              <a:endParaRPr sz="28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425" name="Google Shape;425;g2df2c35899b_0_829"/>
            <p:cNvSpPr/>
            <p:nvPr/>
          </p:nvSpPr>
          <p:spPr>
            <a:xfrm>
              <a:off x="5101172" y="992325"/>
              <a:ext cx="42875" cy="39850"/>
            </a:xfrm>
            <a:custGeom>
              <a:avLst/>
              <a:gdLst/>
              <a:ahLst/>
              <a:cxnLst/>
              <a:rect l="l" t="t" r="r" b="b"/>
              <a:pathLst>
                <a:path w="1715" h="1594" extrusionOk="0">
                  <a:moveTo>
                    <a:pt x="849" y="1"/>
                  </a:moveTo>
                  <a:cubicBezTo>
                    <a:pt x="810" y="1"/>
                    <a:pt x="771" y="4"/>
                    <a:pt x="731" y="9"/>
                  </a:cubicBezTo>
                  <a:cubicBezTo>
                    <a:pt x="290" y="85"/>
                    <a:pt x="1" y="488"/>
                    <a:pt x="76" y="917"/>
                  </a:cubicBezTo>
                  <a:cubicBezTo>
                    <a:pt x="133" y="1317"/>
                    <a:pt x="482" y="1593"/>
                    <a:pt x="866" y="1593"/>
                  </a:cubicBezTo>
                  <a:cubicBezTo>
                    <a:pt x="905" y="1593"/>
                    <a:pt x="944" y="1590"/>
                    <a:pt x="983" y="1584"/>
                  </a:cubicBezTo>
                  <a:cubicBezTo>
                    <a:pt x="1412" y="1509"/>
                    <a:pt x="1714" y="1106"/>
                    <a:pt x="1639" y="665"/>
                  </a:cubicBezTo>
                  <a:cubicBezTo>
                    <a:pt x="1581" y="276"/>
                    <a:pt x="1233" y="1"/>
                    <a:pt x="849" y="1"/>
                  </a:cubicBezTo>
                  <a:close/>
                </a:path>
              </a:pathLst>
            </a:custGeom>
            <a:solidFill>
              <a:srgbClr val="00CFCC"/>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panose="020B0604020202020204"/>
                <a:buNone/>
              </a:pPr>
              <a:endParaRPr sz="28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426" name="Google Shape;426;g2df2c35899b_0_829"/>
            <p:cNvSpPr/>
            <p:nvPr/>
          </p:nvSpPr>
          <p:spPr>
            <a:xfrm>
              <a:off x="5364775" y="1136200"/>
              <a:ext cx="46025" cy="39450"/>
            </a:xfrm>
            <a:custGeom>
              <a:avLst/>
              <a:gdLst/>
              <a:ahLst/>
              <a:cxnLst/>
              <a:rect l="l" t="t" r="r" b="b"/>
              <a:pathLst>
                <a:path w="1841" h="1578" extrusionOk="0">
                  <a:moveTo>
                    <a:pt x="1046" y="0"/>
                  </a:moveTo>
                  <a:cubicBezTo>
                    <a:pt x="353" y="0"/>
                    <a:pt x="1" y="845"/>
                    <a:pt x="492" y="1349"/>
                  </a:cubicBezTo>
                  <a:cubicBezTo>
                    <a:pt x="654" y="1507"/>
                    <a:pt x="852" y="1578"/>
                    <a:pt x="1045" y="1578"/>
                  </a:cubicBezTo>
                  <a:cubicBezTo>
                    <a:pt x="1452" y="1578"/>
                    <a:pt x="1840" y="1264"/>
                    <a:pt x="1840" y="794"/>
                  </a:cubicBezTo>
                  <a:cubicBezTo>
                    <a:pt x="1840" y="353"/>
                    <a:pt x="1488" y="0"/>
                    <a:pt x="1046" y="0"/>
                  </a:cubicBezTo>
                  <a:close/>
                </a:path>
              </a:pathLst>
            </a:custGeom>
            <a:solidFill>
              <a:srgbClr val="00CFCC"/>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panose="020B0604020202020204"/>
                <a:buNone/>
              </a:pPr>
              <a:endParaRPr sz="28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427" name="Google Shape;427;g2df2c35899b_0_829"/>
            <p:cNvSpPr/>
            <p:nvPr/>
          </p:nvSpPr>
          <p:spPr>
            <a:xfrm>
              <a:off x="5581825" y="976800"/>
              <a:ext cx="46025" cy="39525"/>
            </a:xfrm>
            <a:custGeom>
              <a:avLst/>
              <a:gdLst/>
              <a:ahLst/>
              <a:cxnLst/>
              <a:rect l="l" t="t" r="r" b="b"/>
              <a:pathLst>
                <a:path w="1841" h="1581" extrusionOk="0">
                  <a:moveTo>
                    <a:pt x="1059" y="0"/>
                  </a:moveTo>
                  <a:cubicBezTo>
                    <a:pt x="353" y="0"/>
                    <a:pt x="1" y="857"/>
                    <a:pt x="505" y="1349"/>
                  </a:cubicBezTo>
                  <a:cubicBezTo>
                    <a:pt x="664" y="1508"/>
                    <a:pt x="861" y="1580"/>
                    <a:pt x="1055" y="1580"/>
                  </a:cubicBezTo>
                  <a:cubicBezTo>
                    <a:pt x="1456" y="1580"/>
                    <a:pt x="1840" y="1270"/>
                    <a:pt x="1840" y="794"/>
                  </a:cubicBezTo>
                  <a:cubicBezTo>
                    <a:pt x="1840" y="353"/>
                    <a:pt x="1488" y="0"/>
                    <a:pt x="1059" y="0"/>
                  </a:cubicBezTo>
                  <a:close/>
                </a:path>
              </a:pathLst>
            </a:custGeom>
            <a:solidFill>
              <a:srgbClr val="00CFCC"/>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panose="020B0604020202020204"/>
                <a:buNone/>
              </a:pPr>
              <a:endParaRPr sz="28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428" name="Google Shape;428;g2df2c35899b_0_829"/>
            <p:cNvSpPr/>
            <p:nvPr/>
          </p:nvSpPr>
          <p:spPr>
            <a:xfrm>
              <a:off x="5838875" y="1036025"/>
              <a:ext cx="46025" cy="39450"/>
            </a:xfrm>
            <a:custGeom>
              <a:avLst/>
              <a:gdLst/>
              <a:ahLst/>
              <a:cxnLst/>
              <a:rect l="l" t="t" r="r" b="b"/>
              <a:pathLst>
                <a:path w="1841" h="1578" extrusionOk="0">
                  <a:moveTo>
                    <a:pt x="1059" y="0"/>
                  </a:moveTo>
                  <a:cubicBezTo>
                    <a:pt x="354" y="0"/>
                    <a:pt x="1" y="845"/>
                    <a:pt x="492" y="1349"/>
                  </a:cubicBezTo>
                  <a:cubicBezTo>
                    <a:pt x="655" y="1507"/>
                    <a:pt x="852" y="1578"/>
                    <a:pt x="1046" y="1578"/>
                  </a:cubicBezTo>
                  <a:cubicBezTo>
                    <a:pt x="1453" y="1578"/>
                    <a:pt x="1841" y="1264"/>
                    <a:pt x="1841" y="794"/>
                  </a:cubicBezTo>
                  <a:cubicBezTo>
                    <a:pt x="1841" y="353"/>
                    <a:pt x="1488" y="0"/>
                    <a:pt x="1059" y="0"/>
                  </a:cubicBezTo>
                  <a:close/>
                </a:path>
              </a:pathLst>
            </a:custGeom>
            <a:solidFill>
              <a:srgbClr val="00CFCC"/>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panose="020B0604020202020204"/>
                <a:buNone/>
              </a:pPr>
              <a:endParaRPr sz="28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429" name="Google Shape;429;g2df2c35899b_0_829"/>
            <p:cNvSpPr/>
            <p:nvPr/>
          </p:nvSpPr>
          <p:spPr>
            <a:xfrm>
              <a:off x="6316150" y="1138400"/>
              <a:ext cx="39700" cy="39400"/>
            </a:xfrm>
            <a:custGeom>
              <a:avLst/>
              <a:gdLst/>
              <a:ahLst/>
              <a:cxnLst/>
              <a:rect l="l" t="t" r="r" b="b"/>
              <a:pathLst>
                <a:path w="1588" h="1576" extrusionOk="0">
                  <a:moveTo>
                    <a:pt x="794" y="1"/>
                  </a:moveTo>
                  <a:cubicBezTo>
                    <a:pt x="353" y="1"/>
                    <a:pt x="0" y="353"/>
                    <a:pt x="0" y="782"/>
                  </a:cubicBezTo>
                  <a:cubicBezTo>
                    <a:pt x="0" y="1223"/>
                    <a:pt x="353" y="1576"/>
                    <a:pt x="794" y="1576"/>
                  </a:cubicBezTo>
                  <a:cubicBezTo>
                    <a:pt x="1235" y="1576"/>
                    <a:pt x="1588" y="1223"/>
                    <a:pt x="1588" y="782"/>
                  </a:cubicBezTo>
                  <a:cubicBezTo>
                    <a:pt x="1588" y="353"/>
                    <a:pt x="1235" y="1"/>
                    <a:pt x="794" y="1"/>
                  </a:cubicBezTo>
                  <a:close/>
                </a:path>
              </a:pathLst>
            </a:custGeom>
            <a:solidFill>
              <a:srgbClr val="00CFCC"/>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panose="020B0604020202020204"/>
                <a:buNone/>
              </a:pPr>
              <a:endParaRPr sz="28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430" name="Google Shape;430;g2df2c35899b_0_829"/>
            <p:cNvSpPr/>
            <p:nvPr/>
          </p:nvSpPr>
          <p:spPr>
            <a:xfrm>
              <a:off x="6675275" y="1230075"/>
              <a:ext cx="46000" cy="39350"/>
            </a:xfrm>
            <a:custGeom>
              <a:avLst/>
              <a:gdLst/>
              <a:ahLst/>
              <a:cxnLst/>
              <a:rect l="l" t="t" r="r" b="b"/>
              <a:pathLst>
                <a:path w="1840" h="1574" extrusionOk="0">
                  <a:moveTo>
                    <a:pt x="1046" y="0"/>
                  </a:moveTo>
                  <a:cubicBezTo>
                    <a:pt x="353" y="0"/>
                    <a:pt x="0" y="845"/>
                    <a:pt x="492" y="1336"/>
                  </a:cubicBezTo>
                  <a:cubicBezTo>
                    <a:pt x="656" y="1500"/>
                    <a:pt x="856" y="1573"/>
                    <a:pt x="1051" y="1573"/>
                  </a:cubicBezTo>
                  <a:cubicBezTo>
                    <a:pt x="1456" y="1573"/>
                    <a:pt x="1840" y="1258"/>
                    <a:pt x="1840" y="782"/>
                  </a:cubicBezTo>
                  <a:cubicBezTo>
                    <a:pt x="1840" y="353"/>
                    <a:pt x="1487" y="0"/>
                    <a:pt x="1046" y="0"/>
                  </a:cubicBezTo>
                  <a:close/>
                </a:path>
              </a:pathLst>
            </a:custGeom>
            <a:solidFill>
              <a:srgbClr val="00CFCC"/>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panose="020B0604020202020204"/>
                <a:buNone/>
              </a:pPr>
              <a:endParaRPr sz="28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431" name="Google Shape;431;g2df2c35899b_0_829"/>
            <p:cNvSpPr/>
            <p:nvPr/>
          </p:nvSpPr>
          <p:spPr>
            <a:xfrm>
              <a:off x="6863325" y="967025"/>
              <a:ext cx="46350" cy="39350"/>
            </a:xfrm>
            <a:custGeom>
              <a:avLst/>
              <a:gdLst/>
              <a:ahLst/>
              <a:cxnLst/>
              <a:rect l="l" t="t" r="r" b="b"/>
              <a:pathLst>
                <a:path w="1854" h="1574" extrusionOk="0">
                  <a:moveTo>
                    <a:pt x="1059" y="1"/>
                  </a:moveTo>
                  <a:cubicBezTo>
                    <a:pt x="354" y="1"/>
                    <a:pt x="1" y="845"/>
                    <a:pt x="505" y="1336"/>
                  </a:cubicBezTo>
                  <a:cubicBezTo>
                    <a:pt x="665" y="1500"/>
                    <a:pt x="863" y="1574"/>
                    <a:pt x="1058" y="1574"/>
                  </a:cubicBezTo>
                  <a:cubicBezTo>
                    <a:pt x="1463" y="1574"/>
                    <a:pt x="1853" y="1258"/>
                    <a:pt x="1853" y="782"/>
                  </a:cubicBezTo>
                  <a:cubicBezTo>
                    <a:pt x="1853" y="341"/>
                    <a:pt x="1500" y="1"/>
                    <a:pt x="1059" y="1"/>
                  </a:cubicBezTo>
                  <a:close/>
                </a:path>
              </a:pathLst>
            </a:custGeom>
            <a:solidFill>
              <a:srgbClr val="00CFCC"/>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panose="020B0604020202020204"/>
                <a:buNone/>
              </a:pPr>
              <a:endParaRPr sz="28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432" name="Google Shape;432;g2df2c35899b_0_829"/>
            <p:cNvSpPr/>
            <p:nvPr/>
          </p:nvSpPr>
          <p:spPr>
            <a:xfrm>
              <a:off x="6956275" y="1323000"/>
              <a:ext cx="46000" cy="39350"/>
            </a:xfrm>
            <a:custGeom>
              <a:avLst/>
              <a:gdLst/>
              <a:ahLst/>
              <a:cxnLst/>
              <a:rect l="l" t="t" r="r" b="b"/>
              <a:pathLst>
                <a:path w="1840" h="1574" extrusionOk="0">
                  <a:moveTo>
                    <a:pt x="1059" y="1"/>
                  </a:moveTo>
                  <a:cubicBezTo>
                    <a:pt x="353" y="1"/>
                    <a:pt x="0" y="845"/>
                    <a:pt x="504" y="1336"/>
                  </a:cubicBezTo>
                  <a:cubicBezTo>
                    <a:pt x="664" y="1500"/>
                    <a:pt x="861" y="1574"/>
                    <a:pt x="1055" y="1574"/>
                  </a:cubicBezTo>
                  <a:cubicBezTo>
                    <a:pt x="1456" y="1574"/>
                    <a:pt x="1840" y="1258"/>
                    <a:pt x="1840" y="782"/>
                  </a:cubicBezTo>
                  <a:cubicBezTo>
                    <a:pt x="1840" y="354"/>
                    <a:pt x="1487" y="1"/>
                    <a:pt x="1059" y="1"/>
                  </a:cubicBezTo>
                  <a:close/>
                </a:path>
              </a:pathLst>
            </a:custGeom>
            <a:solidFill>
              <a:srgbClr val="00CFCC"/>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panose="020B0604020202020204"/>
                <a:buNone/>
              </a:pPr>
              <a:endParaRPr sz="28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two columns 2">
  <p:cSld name="TITLE_AND_TWO_COLUMNS_1">
    <p:spTree>
      <p:nvGrpSpPr>
        <p:cNvPr id="433" name="Shape 433"/>
        <p:cNvGrpSpPr/>
        <p:nvPr/>
      </p:nvGrpSpPr>
      <p:grpSpPr>
        <a:xfrm>
          <a:off x="0" y="0"/>
          <a:ext cx="0" cy="0"/>
          <a:chOff x="0" y="0"/>
          <a:chExt cx="0" cy="0"/>
        </a:xfrm>
      </p:grpSpPr>
      <p:sp>
        <p:nvSpPr>
          <p:cNvPr id="434" name="Google Shape;434;g2df2c35899b_0_868"/>
          <p:cNvSpPr txBox="1"/>
          <p:nvPr>
            <p:ph type="ctrTitle"/>
          </p:nvPr>
        </p:nvSpPr>
        <p:spPr>
          <a:xfrm>
            <a:off x="9392962" y="2730158"/>
            <a:ext cx="5311200" cy="1289400"/>
          </a:xfrm>
          <a:prstGeom prst="rect">
            <a:avLst/>
          </a:prstGeom>
          <a:noFill/>
          <a:ln>
            <a:noFill/>
          </a:ln>
        </p:spPr>
        <p:txBody>
          <a:bodyPr spcFirstLastPara="1" wrap="square" lIns="182850" tIns="182850" rIns="182850" bIns="182850" anchor="b" anchorCtr="0">
            <a:noAutofit/>
          </a:bodyPr>
          <a:lstStyle>
            <a:lvl1pPr lvl="0" algn="l" rtl="0">
              <a:lnSpc>
                <a:spcPct val="100000"/>
              </a:lnSpc>
              <a:spcBef>
                <a:spcPts val="0"/>
              </a:spcBef>
              <a:spcAft>
                <a:spcPts val="0"/>
              </a:spcAft>
              <a:buClr>
                <a:srgbClr val="000000"/>
              </a:buClr>
              <a:buSzPts val="3600"/>
              <a:buFont typeface="Fira Sans Condensed Medium" panose="020B0603050000020004"/>
              <a:buNone/>
              <a:defRPr sz="4800">
                <a:solidFill>
                  <a:schemeClr val="lt1"/>
                </a:solidFill>
                <a:latin typeface="Advent Pro SemiBold"/>
                <a:ea typeface="Advent Pro SemiBold"/>
                <a:cs typeface="Advent Pro SemiBold"/>
                <a:sym typeface="Advent Pro SemiBold"/>
              </a:defRPr>
            </a:lvl1pPr>
            <a:lvl2pPr lvl="1" algn="ctr" rtl="0">
              <a:lnSpc>
                <a:spcPct val="100000"/>
              </a:lnSpc>
              <a:spcBef>
                <a:spcPts val="0"/>
              </a:spcBef>
              <a:spcAft>
                <a:spcPts val="0"/>
              </a:spcAft>
              <a:buClr>
                <a:srgbClr val="000000"/>
              </a:buClr>
              <a:buSzPts val="3600"/>
              <a:buFont typeface="Fira Sans Condensed Medium" panose="020B0603050000020004"/>
              <a:buNone/>
              <a:defRPr sz="3600">
                <a:solidFill>
                  <a:srgbClr val="000000"/>
                </a:solidFill>
                <a:latin typeface="Fira Sans Condensed Medium" panose="020B0603050000020004"/>
                <a:ea typeface="Fira Sans Condensed Medium" panose="020B0603050000020004"/>
                <a:cs typeface="Fira Sans Condensed Medium" panose="020B0603050000020004"/>
                <a:sym typeface="Fira Sans Condensed Medium" panose="020B0603050000020004"/>
              </a:defRPr>
            </a:lvl2pPr>
            <a:lvl3pPr lvl="2" algn="ctr" rtl="0">
              <a:lnSpc>
                <a:spcPct val="100000"/>
              </a:lnSpc>
              <a:spcBef>
                <a:spcPts val="0"/>
              </a:spcBef>
              <a:spcAft>
                <a:spcPts val="0"/>
              </a:spcAft>
              <a:buClr>
                <a:srgbClr val="000000"/>
              </a:buClr>
              <a:buSzPts val="3600"/>
              <a:buFont typeface="Fira Sans Condensed Medium" panose="020B0603050000020004"/>
              <a:buNone/>
              <a:defRPr sz="3600">
                <a:solidFill>
                  <a:srgbClr val="000000"/>
                </a:solidFill>
                <a:latin typeface="Fira Sans Condensed Medium" panose="020B0603050000020004"/>
                <a:ea typeface="Fira Sans Condensed Medium" panose="020B0603050000020004"/>
                <a:cs typeface="Fira Sans Condensed Medium" panose="020B0603050000020004"/>
                <a:sym typeface="Fira Sans Condensed Medium" panose="020B0603050000020004"/>
              </a:defRPr>
            </a:lvl3pPr>
            <a:lvl4pPr lvl="3" algn="ctr" rtl="0">
              <a:lnSpc>
                <a:spcPct val="100000"/>
              </a:lnSpc>
              <a:spcBef>
                <a:spcPts val="0"/>
              </a:spcBef>
              <a:spcAft>
                <a:spcPts val="0"/>
              </a:spcAft>
              <a:buClr>
                <a:srgbClr val="000000"/>
              </a:buClr>
              <a:buSzPts val="3600"/>
              <a:buFont typeface="Fira Sans Condensed Medium" panose="020B0603050000020004"/>
              <a:buNone/>
              <a:defRPr sz="3600">
                <a:solidFill>
                  <a:srgbClr val="000000"/>
                </a:solidFill>
                <a:latin typeface="Fira Sans Condensed Medium" panose="020B0603050000020004"/>
                <a:ea typeface="Fira Sans Condensed Medium" panose="020B0603050000020004"/>
                <a:cs typeface="Fira Sans Condensed Medium" panose="020B0603050000020004"/>
                <a:sym typeface="Fira Sans Condensed Medium" panose="020B0603050000020004"/>
              </a:defRPr>
            </a:lvl4pPr>
            <a:lvl5pPr lvl="4" algn="ctr" rtl="0">
              <a:lnSpc>
                <a:spcPct val="100000"/>
              </a:lnSpc>
              <a:spcBef>
                <a:spcPts val="0"/>
              </a:spcBef>
              <a:spcAft>
                <a:spcPts val="0"/>
              </a:spcAft>
              <a:buClr>
                <a:srgbClr val="000000"/>
              </a:buClr>
              <a:buSzPts val="3600"/>
              <a:buFont typeface="Fira Sans Condensed Medium" panose="020B0603050000020004"/>
              <a:buNone/>
              <a:defRPr sz="3600">
                <a:solidFill>
                  <a:srgbClr val="000000"/>
                </a:solidFill>
                <a:latin typeface="Fira Sans Condensed Medium" panose="020B0603050000020004"/>
                <a:ea typeface="Fira Sans Condensed Medium" panose="020B0603050000020004"/>
                <a:cs typeface="Fira Sans Condensed Medium" panose="020B0603050000020004"/>
                <a:sym typeface="Fira Sans Condensed Medium" panose="020B0603050000020004"/>
              </a:defRPr>
            </a:lvl5pPr>
            <a:lvl6pPr lvl="5" algn="ctr" rtl="0">
              <a:lnSpc>
                <a:spcPct val="100000"/>
              </a:lnSpc>
              <a:spcBef>
                <a:spcPts val="0"/>
              </a:spcBef>
              <a:spcAft>
                <a:spcPts val="0"/>
              </a:spcAft>
              <a:buClr>
                <a:srgbClr val="000000"/>
              </a:buClr>
              <a:buSzPts val="3600"/>
              <a:buFont typeface="Fira Sans Condensed Medium" panose="020B0603050000020004"/>
              <a:buNone/>
              <a:defRPr sz="3600">
                <a:solidFill>
                  <a:srgbClr val="000000"/>
                </a:solidFill>
                <a:latin typeface="Fira Sans Condensed Medium" panose="020B0603050000020004"/>
                <a:ea typeface="Fira Sans Condensed Medium" panose="020B0603050000020004"/>
                <a:cs typeface="Fira Sans Condensed Medium" panose="020B0603050000020004"/>
                <a:sym typeface="Fira Sans Condensed Medium" panose="020B0603050000020004"/>
              </a:defRPr>
            </a:lvl6pPr>
            <a:lvl7pPr lvl="6" algn="ctr" rtl="0">
              <a:lnSpc>
                <a:spcPct val="100000"/>
              </a:lnSpc>
              <a:spcBef>
                <a:spcPts val="0"/>
              </a:spcBef>
              <a:spcAft>
                <a:spcPts val="0"/>
              </a:spcAft>
              <a:buClr>
                <a:srgbClr val="000000"/>
              </a:buClr>
              <a:buSzPts val="3600"/>
              <a:buFont typeface="Fira Sans Condensed Medium" panose="020B0603050000020004"/>
              <a:buNone/>
              <a:defRPr sz="3600">
                <a:solidFill>
                  <a:srgbClr val="000000"/>
                </a:solidFill>
                <a:latin typeface="Fira Sans Condensed Medium" panose="020B0603050000020004"/>
                <a:ea typeface="Fira Sans Condensed Medium" panose="020B0603050000020004"/>
                <a:cs typeface="Fira Sans Condensed Medium" panose="020B0603050000020004"/>
                <a:sym typeface="Fira Sans Condensed Medium" panose="020B0603050000020004"/>
              </a:defRPr>
            </a:lvl7pPr>
            <a:lvl8pPr lvl="7" algn="ctr" rtl="0">
              <a:lnSpc>
                <a:spcPct val="100000"/>
              </a:lnSpc>
              <a:spcBef>
                <a:spcPts val="0"/>
              </a:spcBef>
              <a:spcAft>
                <a:spcPts val="0"/>
              </a:spcAft>
              <a:buClr>
                <a:srgbClr val="000000"/>
              </a:buClr>
              <a:buSzPts val="3600"/>
              <a:buFont typeface="Fira Sans Condensed Medium" panose="020B0603050000020004"/>
              <a:buNone/>
              <a:defRPr sz="3600">
                <a:solidFill>
                  <a:srgbClr val="000000"/>
                </a:solidFill>
                <a:latin typeface="Fira Sans Condensed Medium" panose="020B0603050000020004"/>
                <a:ea typeface="Fira Sans Condensed Medium" panose="020B0603050000020004"/>
                <a:cs typeface="Fira Sans Condensed Medium" panose="020B0603050000020004"/>
                <a:sym typeface="Fira Sans Condensed Medium" panose="020B0603050000020004"/>
              </a:defRPr>
            </a:lvl8pPr>
            <a:lvl9pPr lvl="8" algn="ctr" rtl="0">
              <a:lnSpc>
                <a:spcPct val="100000"/>
              </a:lnSpc>
              <a:spcBef>
                <a:spcPts val="0"/>
              </a:spcBef>
              <a:spcAft>
                <a:spcPts val="0"/>
              </a:spcAft>
              <a:buClr>
                <a:srgbClr val="000000"/>
              </a:buClr>
              <a:buSzPts val="3600"/>
              <a:buFont typeface="Fira Sans Condensed Medium" panose="020B0603050000020004"/>
              <a:buNone/>
              <a:defRPr sz="3600">
                <a:solidFill>
                  <a:srgbClr val="000000"/>
                </a:solidFill>
                <a:latin typeface="Fira Sans Condensed Medium" panose="020B0603050000020004"/>
                <a:ea typeface="Fira Sans Condensed Medium" panose="020B0603050000020004"/>
                <a:cs typeface="Fira Sans Condensed Medium" panose="020B0603050000020004"/>
                <a:sym typeface="Fira Sans Condensed Medium" panose="020B0603050000020004"/>
              </a:defRPr>
            </a:lvl9pPr>
          </a:lstStyle>
          <a:p/>
        </p:txBody>
      </p:sp>
      <p:sp>
        <p:nvSpPr>
          <p:cNvPr id="435" name="Google Shape;435;g2df2c35899b_0_868"/>
          <p:cNvSpPr txBox="1"/>
          <p:nvPr>
            <p:ph type="subTitle" idx="1"/>
          </p:nvPr>
        </p:nvSpPr>
        <p:spPr>
          <a:xfrm>
            <a:off x="9392962" y="3670282"/>
            <a:ext cx="6078600" cy="1876200"/>
          </a:xfrm>
          <a:prstGeom prst="rect">
            <a:avLst/>
          </a:prstGeom>
          <a:noFill/>
          <a:ln>
            <a:noFill/>
          </a:ln>
        </p:spPr>
        <p:txBody>
          <a:bodyPr spcFirstLastPara="1" wrap="square" lIns="182850" tIns="182850" rIns="182850" bIns="182850" anchor="t" anchorCtr="0">
            <a:noAutofit/>
          </a:bodyPr>
          <a:lstStyle>
            <a:lvl1pPr lvl="0" algn="l" rtl="0">
              <a:lnSpc>
                <a:spcPct val="100000"/>
              </a:lnSpc>
              <a:spcBef>
                <a:spcPts val="0"/>
              </a:spcBef>
              <a:spcAft>
                <a:spcPts val="0"/>
              </a:spcAft>
              <a:buClr>
                <a:srgbClr val="000000"/>
              </a:buClr>
              <a:buSzPts val="2000"/>
              <a:buNone/>
              <a:defRPr sz="3200"/>
            </a:lvl1pPr>
            <a:lvl2pPr lvl="1" algn="ctr" rtl="0">
              <a:lnSpc>
                <a:spcPct val="100000"/>
              </a:lnSpc>
              <a:spcBef>
                <a:spcPts val="0"/>
              </a:spcBef>
              <a:spcAft>
                <a:spcPts val="0"/>
              </a:spcAft>
              <a:buClr>
                <a:srgbClr val="000000"/>
              </a:buClr>
              <a:buSzPts val="2000"/>
              <a:buNone/>
              <a:defRPr sz="2000">
                <a:solidFill>
                  <a:srgbClr val="000000"/>
                </a:solidFill>
              </a:defRPr>
            </a:lvl2pPr>
            <a:lvl3pPr lvl="2" algn="ctr" rtl="0">
              <a:lnSpc>
                <a:spcPct val="100000"/>
              </a:lnSpc>
              <a:spcBef>
                <a:spcPts val="0"/>
              </a:spcBef>
              <a:spcAft>
                <a:spcPts val="0"/>
              </a:spcAft>
              <a:buClr>
                <a:srgbClr val="000000"/>
              </a:buClr>
              <a:buSzPts val="2000"/>
              <a:buNone/>
              <a:defRPr sz="2000">
                <a:solidFill>
                  <a:srgbClr val="000000"/>
                </a:solidFill>
              </a:defRPr>
            </a:lvl3pPr>
            <a:lvl4pPr lvl="3" algn="ctr" rtl="0">
              <a:lnSpc>
                <a:spcPct val="100000"/>
              </a:lnSpc>
              <a:spcBef>
                <a:spcPts val="0"/>
              </a:spcBef>
              <a:spcAft>
                <a:spcPts val="0"/>
              </a:spcAft>
              <a:buClr>
                <a:srgbClr val="000000"/>
              </a:buClr>
              <a:buSzPts val="2000"/>
              <a:buNone/>
              <a:defRPr sz="2000">
                <a:solidFill>
                  <a:srgbClr val="000000"/>
                </a:solidFill>
              </a:defRPr>
            </a:lvl4pPr>
            <a:lvl5pPr lvl="4" algn="ctr" rtl="0">
              <a:lnSpc>
                <a:spcPct val="100000"/>
              </a:lnSpc>
              <a:spcBef>
                <a:spcPts val="0"/>
              </a:spcBef>
              <a:spcAft>
                <a:spcPts val="0"/>
              </a:spcAft>
              <a:buClr>
                <a:srgbClr val="000000"/>
              </a:buClr>
              <a:buSzPts val="2000"/>
              <a:buNone/>
              <a:defRPr sz="2000">
                <a:solidFill>
                  <a:srgbClr val="000000"/>
                </a:solidFill>
              </a:defRPr>
            </a:lvl5pPr>
            <a:lvl6pPr lvl="5" algn="ctr" rtl="0">
              <a:lnSpc>
                <a:spcPct val="100000"/>
              </a:lnSpc>
              <a:spcBef>
                <a:spcPts val="0"/>
              </a:spcBef>
              <a:spcAft>
                <a:spcPts val="0"/>
              </a:spcAft>
              <a:buClr>
                <a:srgbClr val="000000"/>
              </a:buClr>
              <a:buSzPts val="2000"/>
              <a:buNone/>
              <a:defRPr sz="2000">
                <a:solidFill>
                  <a:srgbClr val="000000"/>
                </a:solidFill>
              </a:defRPr>
            </a:lvl6pPr>
            <a:lvl7pPr lvl="6" algn="ctr" rtl="0">
              <a:lnSpc>
                <a:spcPct val="100000"/>
              </a:lnSpc>
              <a:spcBef>
                <a:spcPts val="0"/>
              </a:spcBef>
              <a:spcAft>
                <a:spcPts val="0"/>
              </a:spcAft>
              <a:buClr>
                <a:srgbClr val="000000"/>
              </a:buClr>
              <a:buSzPts val="2000"/>
              <a:buNone/>
              <a:defRPr sz="2000">
                <a:solidFill>
                  <a:srgbClr val="000000"/>
                </a:solidFill>
              </a:defRPr>
            </a:lvl7pPr>
            <a:lvl8pPr lvl="7" algn="ctr" rtl="0">
              <a:lnSpc>
                <a:spcPct val="100000"/>
              </a:lnSpc>
              <a:spcBef>
                <a:spcPts val="0"/>
              </a:spcBef>
              <a:spcAft>
                <a:spcPts val="0"/>
              </a:spcAft>
              <a:buClr>
                <a:srgbClr val="000000"/>
              </a:buClr>
              <a:buSzPts val="2000"/>
              <a:buNone/>
              <a:defRPr sz="2000">
                <a:solidFill>
                  <a:srgbClr val="000000"/>
                </a:solidFill>
              </a:defRPr>
            </a:lvl8pPr>
            <a:lvl9pPr lvl="8" algn="ctr" rtl="0">
              <a:lnSpc>
                <a:spcPct val="100000"/>
              </a:lnSpc>
              <a:spcBef>
                <a:spcPts val="0"/>
              </a:spcBef>
              <a:spcAft>
                <a:spcPts val="0"/>
              </a:spcAft>
              <a:buClr>
                <a:srgbClr val="000000"/>
              </a:buClr>
              <a:buSzPts val="2000"/>
              <a:buNone/>
              <a:defRPr sz="2000">
                <a:solidFill>
                  <a:srgbClr val="000000"/>
                </a:solidFill>
              </a:defRPr>
            </a:lvl9pPr>
          </a:lstStyle>
          <a:p/>
        </p:txBody>
      </p:sp>
      <p:sp>
        <p:nvSpPr>
          <p:cNvPr id="436" name="Google Shape;436;g2df2c35899b_0_868"/>
          <p:cNvSpPr txBox="1"/>
          <p:nvPr>
            <p:ph type="ctrTitle" idx="2"/>
          </p:nvPr>
        </p:nvSpPr>
        <p:spPr>
          <a:xfrm>
            <a:off x="3800300" y="6255884"/>
            <a:ext cx="4945800" cy="1289400"/>
          </a:xfrm>
          <a:prstGeom prst="rect">
            <a:avLst/>
          </a:prstGeom>
          <a:noFill/>
          <a:ln>
            <a:noFill/>
          </a:ln>
        </p:spPr>
        <p:txBody>
          <a:bodyPr spcFirstLastPara="1" wrap="square" lIns="182850" tIns="182850" rIns="182850" bIns="182850" anchor="b" anchorCtr="0">
            <a:noAutofit/>
          </a:bodyPr>
          <a:lstStyle>
            <a:lvl1pPr lvl="0" algn="r" rtl="0">
              <a:lnSpc>
                <a:spcPct val="100000"/>
              </a:lnSpc>
              <a:spcBef>
                <a:spcPts val="0"/>
              </a:spcBef>
              <a:spcAft>
                <a:spcPts val="0"/>
              </a:spcAft>
              <a:buClr>
                <a:srgbClr val="000000"/>
              </a:buClr>
              <a:buSzPts val="3600"/>
              <a:buFont typeface="Fira Sans Condensed Medium" panose="020B0603050000020004"/>
              <a:buNone/>
              <a:defRPr sz="4800">
                <a:solidFill>
                  <a:schemeClr val="lt1"/>
                </a:solidFill>
                <a:latin typeface="Advent Pro SemiBold"/>
                <a:ea typeface="Advent Pro SemiBold"/>
                <a:cs typeface="Advent Pro SemiBold"/>
                <a:sym typeface="Advent Pro SemiBold"/>
              </a:defRPr>
            </a:lvl1pPr>
            <a:lvl2pPr lvl="1" algn="ctr" rtl="0">
              <a:lnSpc>
                <a:spcPct val="100000"/>
              </a:lnSpc>
              <a:spcBef>
                <a:spcPts val="0"/>
              </a:spcBef>
              <a:spcAft>
                <a:spcPts val="0"/>
              </a:spcAft>
              <a:buClr>
                <a:srgbClr val="000000"/>
              </a:buClr>
              <a:buSzPts val="3600"/>
              <a:buFont typeface="Fira Sans Condensed Medium" panose="020B0603050000020004"/>
              <a:buNone/>
              <a:defRPr sz="3600">
                <a:solidFill>
                  <a:srgbClr val="000000"/>
                </a:solidFill>
                <a:latin typeface="Fira Sans Condensed Medium" panose="020B0603050000020004"/>
                <a:ea typeface="Fira Sans Condensed Medium" panose="020B0603050000020004"/>
                <a:cs typeface="Fira Sans Condensed Medium" panose="020B0603050000020004"/>
                <a:sym typeface="Fira Sans Condensed Medium" panose="020B0603050000020004"/>
              </a:defRPr>
            </a:lvl2pPr>
            <a:lvl3pPr lvl="2" algn="ctr" rtl="0">
              <a:lnSpc>
                <a:spcPct val="100000"/>
              </a:lnSpc>
              <a:spcBef>
                <a:spcPts val="0"/>
              </a:spcBef>
              <a:spcAft>
                <a:spcPts val="0"/>
              </a:spcAft>
              <a:buClr>
                <a:srgbClr val="000000"/>
              </a:buClr>
              <a:buSzPts val="3600"/>
              <a:buFont typeface="Fira Sans Condensed Medium" panose="020B0603050000020004"/>
              <a:buNone/>
              <a:defRPr sz="3600">
                <a:solidFill>
                  <a:srgbClr val="000000"/>
                </a:solidFill>
                <a:latin typeface="Fira Sans Condensed Medium" panose="020B0603050000020004"/>
                <a:ea typeface="Fira Sans Condensed Medium" panose="020B0603050000020004"/>
                <a:cs typeface="Fira Sans Condensed Medium" panose="020B0603050000020004"/>
                <a:sym typeface="Fira Sans Condensed Medium" panose="020B0603050000020004"/>
              </a:defRPr>
            </a:lvl3pPr>
            <a:lvl4pPr lvl="3" algn="ctr" rtl="0">
              <a:lnSpc>
                <a:spcPct val="100000"/>
              </a:lnSpc>
              <a:spcBef>
                <a:spcPts val="0"/>
              </a:spcBef>
              <a:spcAft>
                <a:spcPts val="0"/>
              </a:spcAft>
              <a:buClr>
                <a:srgbClr val="000000"/>
              </a:buClr>
              <a:buSzPts val="3600"/>
              <a:buFont typeface="Fira Sans Condensed Medium" panose="020B0603050000020004"/>
              <a:buNone/>
              <a:defRPr sz="3600">
                <a:solidFill>
                  <a:srgbClr val="000000"/>
                </a:solidFill>
                <a:latin typeface="Fira Sans Condensed Medium" panose="020B0603050000020004"/>
                <a:ea typeface="Fira Sans Condensed Medium" panose="020B0603050000020004"/>
                <a:cs typeface="Fira Sans Condensed Medium" panose="020B0603050000020004"/>
                <a:sym typeface="Fira Sans Condensed Medium" panose="020B0603050000020004"/>
              </a:defRPr>
            </a:lvl4pPr>
            <a:lvl5pPr lvl="4" algn="ctr" rtl="0">
              <a:lnSpc>
                <a:spcPct val="100000"/>
              </a:lnSpc>
              <a:spcBef>
                <a:spcPts val="0"/>
              </a:spcBef>
              <a:spcAft>
                <a:spcPts val="0"/>
              </a:spcAft>
              <a:buClr>
                <a:srgbClr val="000000"/>
              </a:buClr>
              <a:buSzPts val="3600"/>
              <a:buFont typeface="Fira Sans Condensed Medium" panose="020B0603050000020004"/>
              <a:buNone/>
              <a:defRPr sz="3600">
                <a:solidFill>
                  <a:srgbClr val="000000"/>
                </a:solidFill>
                <a:latin typeface="Fira Sans Condensed Medium" panose="020B0603050000020004"/>
                <a:ea typeface="Fira Sans Condensed Medium" panose="020B0603050000020004"/>
                <a:cs typeface="Fira Sans Condensed Medium" panose="020B0603050000020004"/>
                <a:sym typeface="Fira Sans Condensed Medium" panose="020B0603050000020004"/>
              </a:defRPr>
            </a:lvl5pPr>
            <a:lvl6pPr lvl="5" algn="ctr" rtl="0">
              <a:lnSpc>
                <a:spcPct val="100000"/>
              </a:lnSpc>
              <a:spcBef>
                <a:spcPts val="0"/>
              </a:spcBef>
              <a:spcAft>
                <a:spcPts val="0"/>
              </a:spcAft>
              <a:buClr>
                <a:srgbClr val="000000"/>
              </a:buClr>
              <a:buSzPts val="3600"/>
              <a:buFont typeface="Fira Sans Condensed Medium" panose="020B0603050000020004"/>
              <a:buNone/>
              <a:defRPr sz="3600">
                <a:solidFill>
                  <a:srgbClr val="000000"/>
                </a:solidFill>
                <a:latin typeface="Fira Sans Condensed Medium" panose="020B0603050000020004"/>
                <a:ea typeface="Fira Sans Condensed Medium" panose="020B0603050000020004"/>
                <a:cs typeface="Fira Sans Condensed Medium" panose="020B0603050000020004"/>
                <a:sym typeface="Fira Sans Condensed Medium" panose="020B0603050000020004"/>
              </a:defRPr>
            </a:lvl6pPr>
            <a:lvl7pPr lvl="6" algn="ctr" rtl="0">
              <a:lnSpc>
                <a:spcPct val="100000"/>
              </a:lnSpc>
              <a:spcBef>
                <a:spcPts val="0"/>
              </a:spcBef>
              <a:spcAft>
                <a:spcPts val="0"/>
              </a:spcAft>
              <a:buClr>
                <a:srgbClr val="000000"/>
              </a:buClr>
              <a:buSzPts val="3600"/>
              <a:buFont typeface="Fira Sans Condensed Medium" panose="020B0603050000020004"/>
              <a:buNone/>
              <a:defRPr sz="3600">
                <a:solidFill>
                  <a:srgbClr val="000000"/>
                </a:solidFill>
                <a:latin typeface="Fira Sans Condensed Medium" panose="020B0603050000020004"/>
                <a:ea typeface="Fira Sans Condensed Medium" panose="020B0603050000020004"/>
                <a:cs typeface="Fira Sans Condensed Medium" panose="020B0603050000020004"/>
                <a:sym typeface="Fira Sans Condensed Medium" panose="020B0603050000020004"/>
              </a:defRPr>
            </a:lvl7pPr>
            <a:lvl8pPr lvl="7" algn="ctr" rtl="0">
              <a:lnSpc>
                <a:spcPct val="100000"/>
              </a:lnSpc>
              <a:spcBef>
                <a:spcPts val="0"/>
              </a:spcBef>
              <a:spcAft>
                <a:spcPts val="0"/>
              </a:spcAft>
              <a:buClr>
                <a:srgbClr val="000000"/>
              </a:buClr>
              <a:buSzPts val="3600"/>
              <a:buFont typeface="Fira Sans Condensed Medium" panose="020B0603050000020004"/>
              <a:buNone/>
              <a:defRPr sz="3600">
                <a:solidFill>
                  <a:srgbClr val="000000"/>
                </a:solidFill>
                <a:latin typeface="Fira Sans Condensed Medium" panose="020B0603050000020004"/>
                <a:ea typeface="Fira Sans Condensed Medium" panose="020B0603050000020004"/>
                <a:cs typeface="Fira Sans Condensed Medium" panose="020B0603050000020004"/>
                <a:sym typeface="Fira Sans Condensed Medium" panose="020B0603050000020004"/>
              </a:defRPr>
            </a:lvl8pPr>
            <a:lvl9pPr lvl="8" algn="ctr" rtl="0">
              <a:lnSpc>
                <a:spcPct val="100000"/>
              </a:lnSpc>
              <a:spcBef>
                <a:spcPts val="0"/>
              </a:spcBef>
              <a:spcAft>
                <a:spcPts val="0"/>
              </a:spcAft>
              <a:buClr>
                <a:srgbClr val="000000"/>
              </a:buClr>
              <a:buSzPts val="3600"/>
              <a:buFont typeface="Fira Sans Condensed Medium" panose="020B0603050000020004"/>
              <a:buNone/>
              <a:defRPr sz="3600">
                <a:solidFill>
                  <a:srgbClr val="000000"/>
                </a:solidFill>
                <a:latin typeface="Fira Sans Condensed Medium" panose="020B0603050000020004"/>
                <a:ea typeface="Fira Sans Condensed Medium" panose="020B0603050000020004"/>
                <a:cs typeface="Fira Sans Condensed Medium" panose="020B0603050000020004"/>
                <a:sym typeface="Fira Sans Condensed Medium" panose="020B0603050000020004"/>
              </a:defRPr>
            </a:lvl9pPr>
          </a:lstStyle>
          <a:p/>
        </p:txBody>
      </p:sp>
      <p:sp>
        <p:nvSpPr>
          <p:cNvPr id="437" name="Google Shape;437;g2df2c35899b_0_868"/>
          <p:cNvSpPr txBox="1"/>
          <p:nvPr>
            <p:ph type="subTitle" idx="3"/>
          </p:nvPr>
        </p:nvSpPr>
        <p:spPr>
          <a:xfrm>
            <a:off x="2667750" y="7196780"/>
            <a:ext cx="6078600" cy="2358600"/>
          </a:xfrm>
          <a:prstGeom prst="rect">
            <a:avLst/>
          </a:prstGeom>
          <a:noFill/>
          <a:ln>
            <a:noFill/>
          </a:ln>
        </p:spPr>
        <p:txBody>
          <a:bodyPr spcFirstLastPara="1" wrap="square" lIns="182850" tIns="182850" rIns="182850" bIns="182850" anchor="t" anchorCtr="0">
            <a:noAutofit/>
          </a:bodyPr>
          <a:lstStyle>
            <a:lvl1pPr lvl="0" algn="r" rtl="0">
              <a:lnSpc>
                <a:spcPct val="100000"/>
              </a:lnSpc>
              <a:spcBef>
                <a:spcPts val="0"/>
              </a:spcBef>
              <a:spcAft>
                <a:spcPts val="0"/>
              </a:spcAft>
              <a:buClr>
                <a:srgbClr val="000000"/>
              </a:buClr>
              <a:buSzPts val="2000"/>
              <a:buNone/>
              <a:defRPr sz="3200"/>
            </a:lvl1pPr>
            <a:lvl2pPr lvl="1" algn="ctr" rtl="0">
              <a:lnSpc>
                <a:spcPct val="100000"/>
              </a:lnSpc>
              <a:spcBef>
                <a:spcPts val="0"/>
              </a:spcBef>
              <a:spcAft>
                <a:spcPts val="0"/>
              </a:spcAft>
              <a:buClr>
                <a:srgbClr val="000000"/>
              </a:buClr>
              <a:buSzPts val="2000"/>
              <a:buNone/>
              <a:defRPr sz="2000">
                <a:solidFill>
                  <a:srgbClr val="000000"/>
                </a:solidFill>
              </a:defRPr>
            </a:lvl2pPr>
            <a:lvl3pPr lvl="2" algn="ctr" rtl="0">
              <a:lnSpc>
                <a:spcPct val="100000"/>
              </a:lnSpc>
              <a:spcBef>
                <a:spcPts val="0"/>
              </a:spcBef>
              <a:spcAft>
                <a:spcPts val="0"/>
              </a:spcAft>
              <a:buClr>
                <a:srgbClr val="000000"/>
              </a:buClr>
              <a:buSzPts val="2000"/>
              <a:buNone/>
              <a:defRPr sz="2000">
                <a:solidFill>
                  <a:srgbClr val="000000"/>
                </a:solidFill>
              </a:defRPr>
            </a:lvl3pPr>
            <a:lvl4pPr lvl="3" algn="ctr" rtl="0">
              <a:lnSpc>
                <a:spcPct val="100000"/>
              </a:lnSpc>
              <a:spcBef>
                <a:spcPts val="0"/>
              </a:spcBef>
              <a:spcAft>
                <a:spcPts val="0"/>
              </a:spcAft>
              <a:buClr>
                <a:srgbClr val="000000"/>
              </a:buClr>
              <a:buSzPts val="2000"/>
              <a:buNone/>
              <a:defRPr sz="2000">
                <a:solidFill>
                  <a:srgbClr val="000000"/>
                </a:solidFill>
              </a:defRPr>
            </a:lvl4pPr>
            <a:lvl5pPr lvl="4" algn="ctr" rtl="0">
              <a:lnSpc>
                <a:spcPct val="100000"/>
              </a:lnSpc>
              <a:spcBef>
                <a:spcPts val="0"/>
              </a:spcBef>
              <a:spcAft>
                <a:spcPts val="0"/>
              </a:spcAft>
              <a:buClr>
                <a:srgbClr val="000000"/>
              </a:buClr>
              <a:buSzPts val="2000"/>
              <a:buNone/>
              <a:defRPr sz="2000">
                <a:solidFill>
                  <a:srgbClr val="000000"/>
                </a:solidFill>
              </a:defRPr>
            </a:lvl5pPr>
            <a:lvl6pPr lvl="5" algn="ctr" rtl="0">
              <a:lnSpc>
                <a:spcPct val="100000"/>
              </a:lnSpc>
              <a:spcBef>
                <a:spcPts val="0"/>
              </a:spcBef>
              <a:spcAft>
                <a:spcPts val="0"/>
              </a:spcAft>
              <a:buClr>
                <a:srgbClr val="000000"/>
              </a:buClr>
              <a:buSzPts val="2000"/>
              <a:buNone/>
              <a:defRPr sz="2000">
                <a:solidFill>
                  <a:srgbClr val="000000"/>
                </a:solidFill>
              </a:defRPr>
            </a:lvl6pPr>
            <a:lvl7pPr lvl="6" algn="ctr" rtl="0">
              <a:lnSpc>
                <a:spcPct val="100000"/>
              </a:lnSpc>
              <a:spcBef>
                <a:spcPts val="0"/>
              </a:spcBef>
              <a:spcAft>
                <a:spcPts val="0"/>
              </a:spcAft>
              <a:buClr>
                <a:srgbClr val="000000"/>
              </a:buClr>
              <a:buSzPts val="2000"/>
              <a:buNone/>
              <a:defRPr sz="2000">
                <a:solidFill>
                  <a:srgbClr val="000000"/>
                </a:solidFill>
              </a:defRPr>
            </a:lvl7pPr>
            <a:lvl8pPr lvl="7" algn="ctr" rtl="0">
              <a:lnSpc>
                <a:spcPct val="100000"/>
              </a:lnSpc>
              <a:spcBef>
                <a:spcPts val="0"/>
              </a:spcBef>
              <a:spcAft>
                <a:spcPts val="0"/>
              </a:spcAft>
              <a:buClr>
                <a:srgbClr val="000000"/>
              </a:buClr>
              <a:buSzPts val="2000"/>
              <a:buNone/>
              <a:defRPr sz="2000">
                <a:solidFill>
                  <a:srgbClr val="000000"/>
                </a:solidFill>
              </a:defRPr>
            </a:lvl8pPr>
            <a:lvl9pPr lvl="8" algn="ctr" rtl="0">
              <a:lnSpc>
                <a:spcPct val="100000"/>
              </a:lnSpc>
              <a:spcBef>
                <a:spcPts val="0"/>
              </a:spcBef>
              <a:spcAft>
                <a:spcPts val="0"/>
              </a:spcAft>
              <a:buClr>
                <a:srgbClr val="000000"/>
              </a:buClr>
              <a:buSzPts val="2000"/>
              <a:buNone/>
              <a:defRPr sz="2000">
                <a:solidFill>
                  <a:srgbClr val="000000"/>
                </a:solidFill>
              </a:defRPr>
            </a:lvl9pPr>
          </a:lstStyle>
          <a:p/>
        </p:txBody>
      </p:sp>
      <p:sp>
        <p:nvSpPr>
          <p:cNvPr id="438" name="Google Shape;438;g2df2c35899b_0_868"/>
          <p:cNvSpPr/>
          <p:nvPr/>
        </p:nvSpPr>
        <p:spPr>
          <a:xfrm>
            <a:off x="14262776" y="730700"/>
            <a:ext cx="334300" cy="33430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panose="020B0604020202020204"/>
              <a:buNone/>
            </a:pPr>
            <a:endParaRPr sz="28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439" name="Google Shape;439;g2df2c35899b_0_868"/>
          <p:cNvSpPr/>
          <p:nvPr/>
        </p:nvSpPr>
        <p:spPr>
          <a:xfrm>
            <a:off x="16806376" y="436750"/>
            <a:ext cx="217300" cy="21730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panose="020B0604020202020204"/>
              <a:buNone/>
            </a:pPr>
            <a:endParaRPr sz="28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440" name="Google Shape;440;g2df2c35899b_0_868"/>
          <p:cNvSpPr/>
          <p:nvPr/>
        </p:nvSpPr>
        <p:spPr>
          <a:xfrm>
            <a:off x="15553576" y="725150"/>
            <a:ext cx="104950" cy="10490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panose="020B0604020202020204"/>
              <a:buNone/>
            </a:pPr>
            <a:endParaRPr sz="28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441" name="Google Shape;441;g2df2c35899b_0_868"/>
          <p:cNvSpPr/>
          <p:nvPr/>
        </p:nvSpPr>
        <p:spPr>
          <a:xfrm>
            <a:off x="17078876" y="1081900"/>
            <a:ext cx="328700" cy="32870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panose="020B0604020202020204"/>
              <a:buNone/>
            </a:pPr>
            <a:endParaRPr sz="28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nvGrpSpPr>
          <p:cNvPr id="442" name="Google Shape;442;g2df2c35899b_0_868"/>
          <p:cNvGrpSpPr/>
          <p:nvPr/>
        </p:nvGrpSpPr>
        <p:grpSpPr>
          <a:xfrm>
            <a:off x="13252268" y="-329124"/>
            <a:ext cx="242344" cy="1520990"/>
            <a:chOff x="5245196" y="3136513"/>
            <a:chExt cx="121172" cy="760495"/>
          </a:xfrm>
        </p:grpSpPr>
        <p:sp>
          <p:nvSpPr>
            <p:cNvPr id="443" name="Google Shape;443;g2df2c35899b_0_868"/>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panose="020B0604020202020204"/>
                <a:buNone/>
              </a:pPr>
              <a:endParaRPr sz="28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444" name="Google Shape;444;g2df2c35899b_0_868"/>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panose="020B0604020202020204"/>
                <a:buNone/>
              </a:pPr>
              <a:endParaRPr sz="28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sp>
        <p:nvSpPr>
          <p:cNvPr id="445" name="Google Shape;445;g2df2c35899b_0_868"/>
          <p:cNvSpPr/>
          <p:nvPr/>
        </p:nvSpPr>
        <p:spPr>
          <a:xfrm>
            <a:off x="636426" y="8837800"/>
            <a:ext cx="217300" cy="21730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panose="020B0604020202020204"/>
              <a:buNone/>
            </a:pPr>
            <a:endParaRPr sz="28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446" name="Google Shape;446;g2df2c35899b_0_868"/>
          <p:cNvSpPr/>
          <p:nvPr/>
        </p:nvSpPr>
        <p:spPr>
          <a:xfrm>
            <a:off x="908926" y="9482950"/>
            <a:ext cx="328700" cy="32870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panose="020B0604020202020204"/>
              <a:buNone/>
            </a:pPr>
            <a:endParaRPr sz="28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447" name="Google Shape;447;g2df2c35899b_0_868"/>
          <p:cNvSpPr txBox="1"/>
          <p:nvPr>
            <p:ph type="ctrTitle" idx="4"/>
          </p:nvPr>
        </p:nvSpPr>
        <p:spPr>
          <a:xfrm>
            <a:off x="1237650" y="823350"/>
            <a:ext cx="9455400" cy="1155600"/>
          </a:xfrm>
          <a:prstGeom prst="rect">
            <a:avLst/>
          </a:prstGeom>
          <a:noFill/>
          <a:ln>
            <a:noFill/>
          </a:ln>
        </p:spPr>
        <p:txBody>
          <a:bodyPr spcFirstLastPara="1" wrap="square" lIns="182850" tIns="182850" rIns="182850" bIns="182850" anchor="b" anchorCtr="0">
            <a:noAutofit/>
          </a:bodyPr>
          <a:lstStyle>
            <a:lvl1pPr lvl="0" algn="l" rtl="0">
              <a:lnSpc>
                <a:spcPct val="100000"/>
              </a:lnSpc>
              <a:spcBef>
                <a:spcPts val="0"/>
              </a:spcBef>
              <a:spcAft>
                <a:spcPts val="0"/>
              </a:spcAft>
              <a:buClr>
                <a:srgbClr val="000000"/>
              </a:buClr>
              <a:buSzPts val="7200"/>
              <a:buNone/>
              <a:defRPr sz="6000"/>
            </a:lvl1pPr>
            <a:lvl2pPr lvl="1" algn="ctr" rtl="0">
              <a:lnSpc>
                <a:spcPct val="100000"/>
              </a:lnSpc>
              <a:spcBef>
                <a:spcPts val="0"/>
              </a:spcBef>
              <a:spcAft>
                <a:spcPts val="0"/>
              </a:spcAft>
              <a:buClr>
                <a:srgbClr val="D9D9D9"/>
              </a:buClr>
              <a:buSzPts val="3600"/>
              <a:buNone/>
              <a:defRPr sz="3600">
                <a:solidFill>
                  <a:srgbClr val="D9D9D9"/>
                </a:solidFill>
              </a:defRPr>
            </a:lvl2pPr>
            <a:lvl3pPr lvl="2" algn="ctr" rtl="0">
              <a:lnSpc>
                <a:spcPct val="100000"/>
              </a:lnSpc>
              <a:spcBef>
                <a:spcPts val="0"/>
              </a:spcBef>
              <a:spcAft>
                <a:spcPts val="0"/>
              </a:spcAft>
              <a:buClr>
                <a:srgbClr val="D9D9D9"/>
              </a:buClr>
              <a:buSzPts val="3600"/>
              <a:buNone/>
              <a:defRPr sz="3600">
                <a:solidFill>
                  <a:srgbClr val="D9D9D9"/>
                </a:solidFill>
              </a:defRPr>
            </a:lvl3pPr>
            <a:lvl4pPr lvl="3" algn="ctr" rtl="0">
              <a:lnSpc>
                <a:spcPct val="100000"/>
              </a:lnSpc>
              <a:spcBef>
                <a:spcPts val="0"/>
              </a:spcBef>
              <a:spcAft>
                <a:spcPts val="0"/>
              </a:spcAft>
              <a:buClr>
                <a:srgbClr val="D9D9D9"/>
              </a:buClr>
              <a:buSzPts val="3600"/>
              <a:buNone/>
              <a:defRPr sz="3600">
                <a:solidFill>
                  <a:srgbClr val="D9D9D9"/>
                </a:solidFill>
              </a:defRPr>
            </a:lvl4pPr>
            <a:lvl5pPr lvl="4" algn="ctr" rtl="0">
              <a:lnSpc>
                <a:spcPct val="100000"/>
              </a:lnSpc>
              <a:spcBef>
                <a:spcPts val="0"/>
              </a:spcBef>
              <a:spcAft>
                <a:spcPts val="0"/>
              </a:spcAft>
              <a:buClr>
                <a:srgbClr val="D9D9D9"/>
              </a:buClr>
              <a:buSzPts val="3600"/>
              <a:buNone/>
              <a:defRPr sz="3600">
                <a:solidFill>
                  <a:srgbClr val="D9D9D9"/>
                </a:solidFill>
              </a:defRPr>
            </a:lvl5pPr>
            <a:lvl6pPr lvl="5" algn="ctr" rtl="0">
              <a:lnSpc>
                <a:spcPct val="100000"/>
              </a:lnSpc>
              <a:spcBef>
                <a:spcPts val="0"/>
              </a:spcBef>
              <a:spcAft>
                <a:spcPts val="0"/>
              </a:spcAft>
              <a:buClr>
                <a:srgbClr val="D9D9D9"/>
              </a:buClr>
              <a:buSzPts val="3600"/>
              <a:buNone/>
              <a:defRPr sz="3600">
                <a:solidFill>
                  <a:srgbClr val="D9D9D9"/>
                </a:solidFill>
              </a:defRPr>
            </a:lvl6pPr>
            <a:lvl7pPr lvl="6" algn="ctr" rtl="0">
              <a:lnSpc>
                <a:spcPct val="100000"/>
              </a:lnSpc>
              <a:spcBef>
                <a:spcPts val="0"/>
              </a:spcBef>
              <a:spcAft>
                <a:spcPts val="0"/>
              </a:spcAft>
              <a:buClr>
                <a:srgbClr val="D9D9D9"/>
              </a:buClr>
              <a:buSzPts val="3600"/>
              <a:buNone/>
              <a:defRPr sz="3600">
                <a:solidFill>
                  <a:srgbClr val="D9D9D9"/>
                </a:solidFill>
              </a:defRPr>
            </a:lvl7pPr>
            <a:lvl8pPr lvl="7" algn="ctr" rtl="0">
              <a:lnSpc>
                <a:spcPct val="100000"/>
              </a:lnSpc>
              <a:spcBef>
                <a:spcPts val="0"/>
              </a:spcBef>
              <a:spcAft>
                <a:spcPts val="0"/>
              </a:spcAft>
              <a:buClr>
                <a:srgbClr val="D9D9D9"/>
              </a:buClr>
              <a:buSzPts val="3600"/>
              <a:buNone/>
              <a:defRPr sz="3600">
                <a:solidFill>
                  <a:srgbClr val="D9D9D9"/>
                </a:solidFill>
              </a:defRPr>
            </a:lvl8pPr>
            <a:lvl9pPr lvl="8" algn="ctr" rtl="0">
              <a:lnSpc>
                <a:spcPct val="100000"/>
              </a:lnSpc>
              <a:spcBef>
                <a:spcPts val="0"/>
              </a:spcBef>
              <a:spcAft>
                <a:spcPts val="0"/>
              </a:spcAft>
              <a:buClr>
                <a:srgbClr val="D9D9D9"/>
              </a:buClr>
              <a:buSzPts val="3600"/>
              <a:buNone/>
              <a:defRPr sz="3600">
                <a:solidFill>
                  <a:srgbClr val="D9D9D9"/>
                </a:solidFill>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and three columns">
  <p:cSld name="CUSTOM_1_1">
    <p:spTree>
      <p:nvGrpSpPr>
        <p:cNvPr id="448" name="Shape 448"/>
        <p:cNvGrpSpPr/>
        <p:nvPr/>
      </p:nvGrpSpPr>
      <p:grpSpPr>
        <a:xfrm>
          <a:off x="0" y="0"/>
          <a:ext cx="0" cy="0"/>
          <a:chOff x="0" y="0"/>
          <a:chExt cx="0" cy="0"/>
        </a:xfrm>
      </p:grpSpPr>
      <p:sp>
        <p:nvSpPr>
          <p:cNvPr id="449" name="Google Shape;449;g2df2c35899b_0_883"/>
          <p:cNvSpPr/>
          <p:nvPr/>
        </p:nvSpPr>
        <p:spPr>
          <a:xfrm>
            <a:off x="14262776" y="730700"/>
            <a:ext cx="334300" cy="33430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panose="020B0604020202020204"/>
              <a:buNone/>
            </a:pPr>
            <a:endParaRPr sz="28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450" name="Google Shape;450;g2df2c35899b_0_883"/>
          <p:cNvSpPr/>
          <p:nvPr/>
        </p:nvSpPr>
        <p:spPr>
          <a:xfrm>
            <a:off x="16806376" y="436750"/>
            <a:ext cx="217300" cy="21730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panose="020B0604020202020204"/>
              <a:buNone/>
            </a:pPr>
            <a:endParaRPr sz="28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451" name="Google Shape;451;g2df2c35899b_0_883"/>
          <p:cNvSpPr/>
          <p:nvPr/>
        </p:nvSpPr>
        <p:spPr>
          <a:xfrm>
            <a:off x="15553576" y="725150"/>
            <a:ext cx="104950" cy="10490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panose="020B0604020202020204"/>
              <a:buNone/>
            </a:pPr>
            <a:endParaRPr sz="28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452" name="Google Shape;452;g2df2c35899b_0_883"/>
          <p:cNvSpPr/>
          <p:nvPr/>
        </p:nvSpPr>
        <p:spPr>
          <a:xfrm>
            <a:off x="17078876" y="1081900"/>
            <a:ext cx="328700" cy="32870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panose="020B0604020202020204"/>
              <a:buNone/>
            </a:pPr>
            <a:endParaRPr sz="28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nvGrpSpPr>
          <p:cNvPr id="453" name="Google Shape;453;g2df2c35899b_0_883"/>
          <p:cNvGrpSpPr/>
          <p:nvPr/>
        </p:nvGrpSpPr>
        <p:grpSpPr>
          <a:xfrm>
            <a:off x="13252268" y="-329124"/>
            <a:ext cx="242344" cy="1520990"/>
            <a:chOff x="5245196" y="3136513"/>
            <a:chExt cx="121172" cy="760495"/>
          </a:xfrm>
        </p:grpSpPr>
        <p:sp>
          <p:nvSpPr>
            <p:cNvPr id="454" name="Google Shape;454;g2df2c35899b_0_883"/>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panose="020B0604020202020204"/>
                <a:buNone/>
              </a:pPr>
              <a:endParaRPr sz="28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455" name="Google Shape;455;g2df2c35899b_0_883"/>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panose="020B0604020202020204"/>
                <a:buNone/>
              </a:pPr>
              <a:endParaRPr sz="28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sp>
        <p:nvSpPr>
          <p:cNvPr id="456" name="Google Shape;456;g2df2c35899b_0_883"/>
          <p:cNvSpPr/>
          <p:nvPr/>
        </p:nvSpPr>
        <p:spPr>
          <a:xfrm>
            <a:off x="636426" y="8837800"/>
            <a:ext cx="217300" cy="21730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panose="020B0604020202020204"/>
              <a:buNone/>
            </a:pPr>
            <a:endParaRPr sz="28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457" name="Google Shape;457;g2df2c35899b_0_883"/>
          <p:cNvSpPr/>
          <p:nvPr/>
        </p:nvSpPr>
        <p:spPr>
          <a:xfrm>
            <a:off x="908926" y="9482950"/>
            <a:ext cx="328700" cy="32870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panose="020B0604020202020204"/>
              <a:buNone/>
            </a:pPr>
            <a:endParaRPr sz="28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458" name="Google Shape;458;g2df2c35899b_0_883"/>
          <p:cNvSpPr txBox="1"/>
          <p:nvPr>
            <p:ph type="ctrTitle"/>
          </p:nvPr>
        </p:nvSpPr>
        <p:spPr>
          <a:xfrm>
            <a:off x="1782452" y="2534900"/>
            <a:ext cx="3762600" cy="1289400"/>
          </a:xfrm>
          <a:prstGeom prst="rect">
            <a:avLst/>
          </a:prstGeom>
          <a:noFill/>
          <a:ln>
            <a:noFill/>
          </a:ln>
        </p:spPr>
        <p:txBody>
          <a:bodyPr spcFirstLastPara="1" wrap="square" lIns="182850" tIns="182850" rIns="182850" bIns="182850" anchor="b" anchorCtr="0">
            <a:noAutofit/>
          </a:bodyPr>
          <a:lstStyle>
            <a:lvl1pPr lvl="0" algn="ctr" rtl="0">
              <a:lnSpc>
                <a:spcPct val="100000"/>
              </a:lnSpc>
              <a:spcBef>
                <a:spcPts val="0"/>
              </a:spcBef>
              <a:spcAft>
                <a:spcPts val="0"/>
              </a:spcAft>
              <a:buClr>
                <a:srgbClr val="000000"/>
              </a:buClr>
              <a:buSzPts val="3600"/>
              <a:buFont typeface="Fira Sans Condensed Medium" panose="020B0603050000020004"/>
              <a:buNone/>
              <a:defRPr sz="4000">
                <a:solidFill>
                  <a:schemeClr val="lt1"/>
                </a:solidFill>
                <a:latin typeface="Advent Pro SemiBold"/>
                <a:ea typeface="Advent Pro SemiBold"/>
                <a:cs typeface="Advent Pro SemiBold"/>
                <a:sym typeface="Advent Pro SemiBold"/>
              </a:defRPr>
            </a:lvl1pPr>
            <a:lvl2pPr lvl="1" algn="ctr" rtl="0">
              <a:lnSpc>
                <a:spcPct val="100000"/>
              </a:lnSpc>
              <a:spcBef>
                <a:spcPts val="0"/>
              </a:spcBef>
              <a:spcAft>
                <a:spcPts val="0"/>
              </a:spcAft>
              <a:buClr>
                <a:srgbClr val="000000"/>
              </a:buClr>
              <a:buSzPts val="3600"/>
              <a:buFont typeface="Fira Sans Condensed Medium" panose="020B0603050000020004"/>
              <a:buNone/>
              <a:defRPr sz="3600">
                <a:solidFill>
                  <a:srgbClr val="000000"/>
                </a:solidFill>
                <a:latin typeface="Fira Sans Condensed Medium" panose="020B0603050000020004"/>
                <a:ea typeface="Fira Sans Condensed Medium" panose="020B0603050000020004"/>
                <a:cs typeface="Fira Sans Condensed Medium" panose="020B0603050000020004"/>
                <a:sym typeface="Fira Sans Condensed Medium" panose="020B0603050000020004"/>
              </a:defRPr>
            </a:lvl2pPr>
            <a:lvl3pPr lvl="2" algn="ctr" rtl="0">
              <a:lnSpc>
                <a:spcPct val="100000"/>
              </a:lnSpc>
              <a:spcBef>
                <a:spcPts val="0"/>
              </a:spcBef>
              <a:spcAft>
                <a:spcPts val="0"/>
              </a:spcAft>
              <a:buClr>
                <a:srgbClr val="000000"/>
              </a:buClr>
              <a:buSzPts val="3600"/>
              <a:buFont typeface="Fira Sans Condensed Medium" panose="020B0603050000020004"/>
              <a:buNone/>
              <a:defRPr sz="3600">
                <a:solidFill>
                  <a:srgbClr val="000000"/>
                </a:solidFill>
                <a:latin typeface="Fira Sans Condensed Medium" panose="020B0603050000020004"/>
                <a:ea typeface="Fira Sans Condensed Medium" panose="020B0603050000020004"/>
                <a:cs typeface="Fira Sans Condensed Medium" panose="020B0603050000020004"/>
                <a:sym typeface="Fira Sans Condensed Medium" panose="020B0603050000020004"/>
              </a:defRPr>
            </a:lvl3pPr>
            <a:lvl4pPr lvl="3" algn="ctr" rtl="0">
              <a:lnSpc>
                <a:spcPct val="100000"/>
              </a:lnSpc>
              <a:spcBef>
                <a:spcPts val="0"/>
              </a:spcBef>
              <a:spcAft>
                <a:spcPts val="0"/>
              </a:spcAft>
              <a:buClr>
                <a:srgbClr val="000000"/>
              </a:buClr>
              <a:buSzPts val="3600"/>
              <a:buFont typeface="Fira Sans Condensed Medium" panose="020B0603050000020004"/>
              <a:buNone/>
              <a:defRPr sz="3600">
                <a:solidFill>
                  <a:srgbClr val="000000"/>
                </a:solidFill>
                <a:latin typeface="Fira Sans Condensed Medium" panose="020B0603050000020004"/>
                <a:ea typeface="Fira Sans Condensed Medium" panose="020B0603050000020004"/>
                <a:cs typeface="Fira Sans Condensed Medium" panose="020B0603050000020004"/>
                <a:sym typeface="Fira Sans Condensed Medium" panose="020B0603050000020004"/>
              </a:defRPr>
            </a:lvl4pPr>
            <a:lvl5pPr lvl="4" algn="ctr" rtl="0">
              <a:lnSpc>
                <a:spcPct val="100000"/>
              </a:lnSpc>
              <a:spcBef>
                <a:spcPts val="0"/>
              </a:spcBef>
              <a:spcAft>
                <a:spcPts val="0"/>
              </a:spcAft>
              <a:buClr>
                <a:srgbClr val="000000"/>
              </a:buClr>
              <a:buSzPts val="3600"/>
              <a:buFont typeface="Fira Sans Condensed Medium" panose="020B0603050000020004"/>
              <a:buNone/>
              <a:defRPr sz="3600">
                <a:solidFill>
                  <a:srgbClr val="000000"/>
                </a:solidFill>
                <a:latin typeface="Fira Sans Condensed Medium" panose="020B0603050000020004"/>
                <a:ea typeface="Fira Sans Condensed Medium" panose="020B0603050000020004"/>
                <a:cs typeface="Fira Sans Condensed Medium" panose="020B0603050000020004"/>
                <a:sym typeface="Fira Sans Condensed Medium" panose="020B0603050000020004"/>
              </a:defRPr>
            </a:lvl5pPr>
            <a:lvl6pPr lvl="5" algn="ctr" rtl="0">
              <a:lnSpc>
                <a:spcPct val="100000"/>
              </a:lnSpc>
              <a:spcBef>
                <a:spcPts val="0"/>
              </a:spcBef>
              <a:spcAft>
                <a:spcPts val="0"/>
              </a:spcAft>
              <a:buClr>
                <a:srgbClr val="000000"/>
              </a:buClr>
              <a:buSzPts val="3600"/>
              <a:buFont typeface="Fira Sans Condensed Medium" panose="020B0603050000020004"/>
              <a:buNone/>
              <a:defRPr sz="3600">
                <a:solidFill>
                  <a:srgbClr val="000000"/>
                </a:solidFill>
                <a:latin typeface="Fira Sans Condensed Medium" panose="020B0603050000020004"/>
                <a:ea typeface="Fira Sans Condensed Medium" panose="020B0603050000020004"/>
                <a:cs typeface="Fira Sans Condensed Medium" panose="020B0603050000020004"/>
                <a:sym typeface="Fira Sans Condensed Medium" panose="020B0603050000020004"/>
              </a:defRPr>
            </a:lvl6pPr>
            <a:lvl7pPr lvl="6" algn="ctr" rtl="0">
              <a:lnSpc>
                <a:spcPct val="100000"/>
              </a:lnSpc>
              <a:spcBef>
                <a:spcPts val="0"/>
              </a:spcBef>
              <a:spcAft>
                <a:spcPts val="0"/>
              </a:spcAft>
              <a:buClr>
                <a:srgbClr val="000000"/>
              </a:buClr>
              <a:buSzPts val="3600"/>
              <a:buFont typeface="Fira Sans Condensed Medium" panose="020B0603050000020004"/>
              <a:buNone/>
              <a:defRPr sz="3600">
                <a:solidFill>
                  <a:srgbClr val="000000"/>
                </a:solidFill>
                <a:latin typeface="Fira Sans Condensed Medium" panose="020B0603050000020004"/>
                <a:ea typeface="Fira Sans Condensed Medium" panose="020B0603050000020004"/>
                <a:cs typeface="Fira Sans Condensed Medium" panose="020B0603050000020004"/>
                <a:sym typeface="Fira Sans Condensed Medium" panose="020B0603050000020004"/>
              </a:defRPr>
            </a:lvl7pPr>
            <a:lvl8pPr lvl="7" algn="ctr" rtl="0">
              <a:lnSpc>
                <a:spcPct val="100000"/>
              </a:lnSpc>
              <a:spcBef>
                <a:spcPts val="0"/>
              </a:spcBef>
              <a:spcAft>
                <a:spcPts val="0"/>
              </a:spcAft>
              <a:buClr>
                <a:srgbClr val="000000"/>
              </a:buClr>
              <a:buSzPts val="3600"/>
              <a:buFont typeface="Fira Sans Condensed Medium" panose="020B0603050000020004"/>
              <a:buNone/>
              <a:defRPr sz="3600">
                <a:solidFill>
                  <a:srgbClr val="000000"/>
                </a:solidFill>
                <a:latin typeface="Fira Sans Condensed Medium" panose="020B0603050000020004"/>
                <a:ea typeface="Fira Sans Condensed Medium" panose="020B0603050000020004"/>
                <a:cs typeface="Fira Sans Condensed Medium" panose="020B0603050000020004"/>
                <a:sym typeface="Fira Sans Condensed Medium" panose="020B0603050000020004"/>
              </a:defRPr>
            </a:lvl8pPr>
            <a:lvl9pPr lvl="8" algn="ctr" rtl="0">
              <a:lnSpc>
                <a:spcPct val="100000"/>
              </a:lnSpc>
              <a:spcBef>
                <a:spcPts val="0"/>
              </a:spcBef>
              <a:spcAft>
                <a:spcPts val="0"/>
              </a:spcAft>
              <a:buClr>
                <a:srgbClr val="000000"/>
              </a:buClr>
              <a:buSzPts val="3600"/>
              <a:buFont typeface="Fira Sans Condensed Medium" panose="020B0603050000020004"/>
              <a:buNone/>
              <a:defRPr sz="3600">
                <a:solidFill>
                  <a:srgbClr val="000000"/>
                </a:solidFill>
                <a:latin typeface="Fira Sans Condensed Medium" panose="020B0603050000020004"/>
                <a:ea typeface="Fira Sans Condensed Medium" panose="020B0603050000020004"/>
                <a:cs typeface="Fira Sans Condensed Medium" panose="020B0603050000020004"/>
                <a:sym typeface="Fira Sans Condensed Medium" panose="020B0603050000020004"/>
              </a:defRPr>
            </a:lvl9pPr>
          </a:lstStyle>
          <a:p/>
        </p:txBody>
      </p:sp>
      <p:sp>
        <p:nvSpPr>
          <p:cNvPr id="459" name="Google Shape;459;g2df2c35899b_0_883"/>
          <p:cNvSpPr txBox="1"/>
          <p:nvPr>
            <p:ph type="subTitle" idx="1"/>
          </p:nvPr>
        </p:nvSpPr>
        <p:spPr>
          <a:xfrm>
            <a:off x="1782452" y="6982200"/>
            <a:ext cx="3762600" cy="2224800"/>
          </a:xfrm>
          <a:prstGeom prst="rect">
            <a:avLst/>
          </a:prstGeom>
          <a:noFill/>
          <a:ln>
            <a:noFill/>
          </a:ln>
        </p:spPr>
        <p:txBody>
          <a:bodyPr spcFirstLastPara="1" wrap="square" lIns="182850" tIns="182850" rIns="182850" bIns="182850" anchor="t" anchorCtr="0">
            <a:noAutofit/>
          </a:bodyPr>
          <a:lstStyle>
            <a:lvl1pPr lvl="0" algn="ctr" rtl="0">
              <a:lnSpc>
                <a:spcPct val="100000"/>
              </a:lnSpc>
              <a:spcBef>
                <a:spcPts val="0"/>
              </a:spcBef>
              <a:spcAft>
                <a:spcPts val="0"/>
              </a:spcAft>
              <a:buClr>
                <a:srgbClr val="000000"/>
              </a:buClr>
              <a:buSzPts val="2000"/>
              <a:buNone/>
              <a:defRPr sz="2800"/>
            </a:lvl1pPr>
            <a:lvl2pPr lvl="1" algn="ctr" rtl="0">
              <a:lnSpc>
                <a:spcPct val="100000"/>
              </a:lnSpc>
              <a:spcBef>
                <a:spcPts val="0"/>
              </a:spcBef>
              <a:spcAft>
                <a:spcPts val="0"/>
              </a:spcAft>
              <a:buClr>
                <a:srgbClr val="000000"/>
              </a:buClr>
              <a:buSzPts val="2000"/>
              <a:buNone/>
              <a:defRPr sz="2000">
                <a:solidFill>
                  <a:srgbClr val="000000"/>
                </a:solidFill>
              </a:defRPr>
            </a:lvl2pPr>
            <a:lvl3pPr lvl="2" algn="ctr" rtl="0">
              <a:lnSpc>
                <a:spcPct val="100000"/>
              </a:lnSpc>
              <a:spcBef>
                <a:spcPts val="0"/>
              </a:spcBef>
              <a:spcAft>
                <a:spcPts val="0"/>
              </a:spcAft>
              <a:buClr>
                <a:srgbClr val="000000"/>
              </a:buClr>
              <a:buSzPts val="2000"/>
              <a:buNone/>
              <a:defRPr sz="2000">
                <a:solidFill>
                  <a:srgbClr val="000000"/>
                </a:solidFill>
              </a:defRPr>
            </a:lvl3pPr>
            <a:lvl4pPr lvl="3" algn="ctr" rtl="0">
              <a:lnSpc>
                <a:spcPct val="100000"/>
              </a:lnSpc>
              <a:spcBef>
                <a:spcPts val="0"/>
              </a:spcBef>
              <a:spcAft>
                <a:spcPts val="0"/>
              </a:spcAft>
              <a:buClr>
                <a:srgbClr val="000000"/>
              </a:buClr>
              <a:buSzPts val="2000"/>
              <a:buNone/>
              <a:defRPr sz="2000">
                <a:solidFill>
                  <a:srgbClr val="000000"/>
                </a:solidFill>
              </a:defRPr>
            </a:lvl4pPr>
            <a:lvl5pPr lvl="4" algn="ctr" rtl="0">
              <a:lnSpc>
                <a:spcPct val="100000"/>
              </a:lnSpc>
              <a:spcBef>
                <a:spcPts val="0"/>
              </a:spcBef>
              <a:spcAft>
                <a:spcPts val="0"/>
              </a:spcAft>
              <a:buClr>
                <a:srgbClr val="000000"/>
              </a:buClr>
              <a:buSzPts val="2000"/>
              <a:buNone/>
              <a:defRPr sz="2000">
                <a:solidFill>
                  <a:srgbClr val="000000"/>
                </a:solidFill>
              </a:defRPr>
            </a:lvl5pPr>
            <a:lvl6pPr lvl="5" algn="ctr" rtl="0">
              <a:lnSpc>
                <a:spcPct val="100000"/>
              </a:lnSpc>
              <a:spcBef>
                <a:spcPts val="0"/>
              </a:spcBef>
              <a:spcAft>
                <a:spcPts val="0"/>
              </a:spcAft>
              <a:buClr>
                <a:srgbClr val="000000"/>
              </a:buClr>
              <a:buSzPts val="2000"/>
              <a:buNone/>
              <a:defRPr sz="2000">
                <a:solidFill>
                  <a:srgbClr val="000000"/>
                </a:solidFill>
              </a:defRPr>
            </a:lvl6pPr>
            <a:lvl7pPr lvl="6" algn="ctr" rtl="0">
              <a:lnSpc>
                <a:spcPct val="100000"/>
              </a:lnSpc>
              <a:spcBef>
                <a:spcPts val="0"/>
              </a:spcBef>
              <a:spcAft>
                <a:spcPts val="0"/>
              </a:spcAft>
              <a:buClr>
                <a:srgbClr val="000000"/>
              </a:buClr>
              <a:buSzPts val="2000"/>
              <a:buNone/>
              <a:defRPr sz="2000">
                <a:solidFill>
                  <a:srgbClr val="000000"/>
                </a:solidFill>
              </a:defRPr>
            </a:lvl7pPr>
            <a:lvl8pPr lvl="7" algn="ctr" rtl="0">
              <a:lnSpc>
                <a:spcPct val="100000"/>
              </a:lnSpc>
              <a:spcBef>
                <a:spcPts val="0"/>
              </a:spcBef>
              <a:spcAft>
                <a:spcPts val="0"/>
              </a:spcAft>
              <a:buClr>
                <a:srgbClr val="000000"/>
              </a:buClr>
              <a:buSzPts val="2000"/>
              <a:buNone/>
              <a:defRPr sz="2000">
                <a:solidFill>
                  <a:srgbClr val="000000"/>
                </a:solidFill>
              </a:defRPr>
            </a:lvl8pPr>
            <a:lvl9pPr lvl="8" algn="ctr" rtl="0">
              <a:lnSpc>
                <a:spcPct val="100000"/>
              </a:lnSpc>
              <a:spcBef>
                <a:spcPts val="0"/>
              </a:spcBef>
              <a:spcAft>
                <a:spcPts val="0"/>
              </a:spcAft>
              <a:buClr>
                <a:srgbClr val="000000"/>
              </a:buClr>
              <a:buSzPts val="2000"/>
              <a:buNone/>
              <a:defRPr sz="2000">
                <a:solidFill>
                  <a:srgbClr val="000000"/>
                </a:solidFill>
              </a:defRPr>
            </a:lvl9pPr>
          </a:lstStyle>
          <a:p/>
        </p:txBody>
      </p:sp>
      <p:sp>
        <p:nvSpPr>
          <p:cNvPr id="460" name="Google Shape;460;g2df2c35899b_0_883"/>
          <p:cNvSpPr txBox="1"/>
          <p:nvPr>
            <p:ph type="ctrTitle" idx="2"/>
          </p:nvPr>
        </p:nvSpPr>
        <p:spPr>
          <a:xfrm>
            <a:off x="7006346" y="2534900"/>
            <a:ext cx="3762600" cy="1289400"/>
          </a:xfrm>
          <a:prstGeom prst="rect">
            <a:avLst/>
          </a:prstGeom>
          <a:noFill/>
          <a:ln>
            <a:noFill/>
          </a:ln>
        </p:spPr>
        <p:txBody>
          <a:bodyPr spcFirstLastPara="1" wrap="square" lIns="182850" tIns="182850" rIns="182850" bIns="182850" anchor="b" anchorCtr="0">
            <a:noAutofit/>
          </a:bodyPr>
          <a:lstStyle>
            <a:lvl1pPr lvl="0" algn="ctr" rtl="0">
              <a:lnSpc>
                <a:spcPct val="100000"/>
              </a:lnSpc>
              <a:spcBef>
                <a:spcPts val="0"/>
              </a:spcBef>
              <a:spcAft>
                <a:spcPts val="0"/>
              </a:spcAft>
              <a:buClr>
                <a:srgbClr val="000000"/>
              </a:buClr>
              <a:buSzPts val="3600"/>
              <a:buFont typeface="Fira Sans Condensed Medium" panose="020B0603050000020004"/>
              <a:buNone/>
              <a:defRPr sz="4000">
                <a:solidFill>
                  <a:schemeClr val="lt1"/>
                </a:solidFill>
                <a:latin typeface="Advent Pro SemiBold"/>
                <a:ea typeface="Advent Pro SemiBold"/>
                <a:cs typeface="Advent Pro SemiBold"/>
                <a:sym typeface="Advent Pro SemiBold"/>
              </a:defRPr>
            </a:lvl1pPr>
            <a:lvl2pPr lvl="1" algn="ctr" rtl="0">
              <a:lnSpc>
                <a:spcPct val="100000"/>
              </a:lnSpc>
              <a:spcBef>
                <a:spcPts val="0"/>
              </a:spcBef>
              <a:spcAft>
                <a:spcPts val="0"/>
              </a:spcAft>
              <a:buClr>
                <a:srgbClr val="000000"/>
              </a:buClr>
              <a:buSzPts val="3600"/>
              <a:buFont typeface="Fira Sans Condensed Medium" panose="020B0603050000020004"/>
              <a:buNone/>
              <a:defRPr sz="3600">
                <a:solidFill>
                  <a:srgbClr val="000000"/>
                </a:solidFill>
                <a:latin typeface="Fira Sans Condensed Medium" panose="020B0603050000020004"/>
                <a:ea typeface="Fira Sans Condensed Medium" panose="020B0603050000020004"/>
                <a:cs typeface="Fira Sans Condensed Medium" panose="020B0603050000020004"/>
                <a:sym typeface="Fira Sans Condensed Medium" panose="020B0603050000020004"/>
              </a:defRPr>
            </a:lvl2pPr>
            <a:lvl3pPr lvl="2" algn="ctr" rtl="0">
              <a:lnSpc>
                <a:spcPct val="100000"/>
              </a:lnSpc>
              <a:spcBef>
                <a:spcPts val="0"/>
              </a:spcBef>
              <a:spcAft>
                <a:spcPts val="0"/>
              </a:spcAft>
              <a:buClr>
                <a:srgbClr val="000000"/>
              </a:buClr>
              <a:buSzPts val="3600"/>
              <a:buFont typeface="Fira Sans Condensed Medium" panose="020B0603050000020004"/>
              <a:buNone/>
              <a:defRPr sz="3600">
                <a:solidFill>
                  <a:srgbClr val="000000"/>
                </a:solidFill>
                <a:latin typeface="Fira Sans Condensed Medium" panose="020B0603050000020004"/>
                <a:ea typeface="Fira Sans Condensed Medium" panose="020B0603050000020004"/>
                <a:cs typeface="Fira Sans Condensed Medium" panose="020B0603050000020004"/>
                <a:sym typeface="Fira Sans Condensed Medium" panose="020B0603050000020004"/>
              </a:defRPr>
            </a:lvl3pPr>
            <a:lvl4pPr lvl="3" algn="ctr" rtl="0">
              <a:lnSpc>
                <a:spcPct val="100000"/>
              </a:lnSpc>
              <a:spcBef>
                <a:spcPts val="0"/>
              </a:spcBef>
              <a:spcAft>
                <a:spcPts val="0"/>
              </a:spcAft>
              <a:buClr>
                <a:srgbClr val="000000"/>
              </a:buClr>
              <a:buSzPts val="3600"/>
              <a:buFont typeface="Fira Sans Condensed Medium" panose="020B0603050000020004"/>
              <a:buNone/>
              <a:defRPr sz="3600">
                <a:solidFill>
                  <a:srgbClr val="000000"/>
                </a:solidFill>
                <a:latin typeface="Fira Sans Condensed Medium" panose="020B0603050000020004"/>
                <a:ea typeface="Fira Sans Condensed Medium" panose="020B0603050000020004"/>
                <a:cs typeface="Fira Sans Condensed Medium" panose="020B0603050000020004"/>
                <a:sym typeface="Fira Sans Condensed Medium" panose="020B0603050000020004"/>
              </a:defRPr>
            </a:lvl4pPr>
            <a:lvl5pPr lvl="4" algn="ctr" rtl="0">
              <a:lnSpc>
                <a:spcPct val="100000"/>
              </a:lnSpc>
              <a:spcBef>
                <a:spcPts val="0"/>
              </a:spcBef>
              <a:spcAft>
                <a:spcPts val="0"/>
              </a:spcAft>
              <a:buClr>
                <a:srgbClr val="000000"/>
              </a:buClr>
              <a:buSzPts val="3600"/>
              <a:buFont typeface="Fira Sans Condensed Medium" panose="020B0603050000020004"/>
              <a:buNone/>
              <a:defRPr sz="3600">
                <a:solidFill>
                  <a:srgbClr val="000000"/>
                </a:solidFill>
                <a:latin typeface="Fira Sans Condensed Medium" panose="020B0603050000020004"/>
                <a:ea typeface="Fira Sans Condensed Medium" panose="020B0603050000020004"/>
                <a:cs typeface="Fira Sans Condensed Medium" panose="020B0603050000020004"/>
                <a:sym typeface="Fira Sans Condensed Medium" panose="020B0603050000020004"/>
              </a:defRPr>
            </a:lvl5pPr>
            <a:lvl6pPr lvl="5" algn="ctr" rtl="0">
              <a:lnSpc>
                <a:spcPct val="100000"/>
              </a:lnSpc>
              <a:spcBef>
                <a:spcPts val="0"/>
              </a:spcBef>
              <a:spcAft>
                <a:spcPts val="0"/>
              </a:spcAft>
              <a:buClr>
                <a:srgbClr val="000000"/>
              </a:buClr>
              <a:buSzPts val="3600"/>
              <a:buFont typeface="Fira Sans Condensed Medium" panose="020B0603050000020004"/>
              <a:buNone/>
              <a:defRPr sz="3600">
                <a:solidFill>
                  <a:srgbClr val="000000"/>
                </a:solidFill>
                <a:latin typeface="Fira Sans Condensed Medium" panose="020B0603050000020004"/>
                <a:ea typeface="Fira Sans Condensed Medium" panose="020B0603050000020004"/>
                <a:cs typeface="Fira Sans Condensed Medium" panose="020B0603050000020004"/>
                <a:sym typeface="Fira Sans Condensed Medium" panose="020B0603050000020004"/>
              </a:defRPr>
            </a:lvl6pPr>
            <a:lvl7pPr lvl="6" algn="ctr" rtl="0">
              <a:lnSpc>
                <a:spcPct val="100000"/>
              </a:lnSpc>
              <a:spcBef>
                <a:spcPts val="0"/>
              </a:spcBef>
              <a:spcAft>
                <a:spcPts val="0"/>
              </a:spcAft>
              <a:buClr>
                <a:srgbClr val="000000"/>
              </a:buClr>
              <a:buSzPts val="3600"/>
              <a:buFont typeface="Fira Sans Condensed Medium" panose="020B0603050000020004"/>
              <a:buNone/>
              <a:defRPr sz="3600">
                <a:solidFill>
                  <a:srgbClr val="000000"/>
                </a:solidFill>
                <a:latin typeface="Fira Sans Condensed Medium" panose="020B0603050000020004"/>
                <a:ea typeface="Fira Sans Condensed Medium" panose="020B0603050000020004"/>
                <a:cs typeface="Fira Sans Condensed Medium" panose="020B0603050000020004"/>
                <a:sym typeface="Fira Sans Condensed Medium" panose="020B0603050000020004"/>
              </a:defRPr>
            </a:lvl7pPr>
            <a:lvl8pPr lvl="7" algn="ctr" rtl="0">
              <a:lnSpc>
                <a:spcPct val="100000"/>
              </a:lnSpc>
              <a:spcBef>
                <a:spcPts val="0"/>
              </a:spcBef>
              <a:spcAft>
                <a:spcPts val="0"/>
              </a:spcAft>
              <a:buClr>
                <a:srgbClr val="000000"/>
              </a:buClr>
              <a:buSzPts val="3600"/>
              <a:buFont typeface="Fira Sans Condensed Medium" panose="020B0603050000020004"/>
              <a:buNone/>
              <a:defRPr sz="3600">
                <a:solidFill>
                  <a:srgbClr val="000000"/>
                </a:solidFill>
                <a:latin typeface="Fira Sans Condensed Medium" panose="020B0603050000020004"/>
                <a:ea typeface="Fira Sans Condensed Medium" panose="020B0603050000020004"/>
                <a:cs typeface="Fira Sans Condensed Medium" panose="020B0603050000020004"/>
                <a:sym typeface="Fira Sans Condensed Medium" panose="020B0603050000020004"/>
              </a:defRPr>
            </a:lvl8pPr>
            <a:lvl9pPr lvl="8" algn="ctr" rtl="0">
              <a:lnSpc>
                <a:spcPct val="100000"/>
              </a:lnSpc>
              <a:spcBef>
                <a:spcPts val="0"/>
              </a:spcBef>
              <a:spcAft>
                <a:spcPts val="0"/>
              </a:spcAft>
              <a:buClr>
                <a:srgbClr val="000000"/>
              </a:buClr>
              <a:buSzPts val="3600"/>
              <a:buFont typeface="Fira Sans Condensed Medium" panose="020B0603050000020004"/>
              <a:buNone/>
              <a:defRPr sz="3600">
                <a:solidFill>
                  <a:srgbClr val="000000"/>
                </a:solidFill>
                <a:latin typeface="Fira Sans Condensed Medium" panose="020B0603050000020004"/>
                <a:ea typeface="Fira Sans Condensed Medium" panose="020B0603050000020004"/>
                <a:cs typeface="Fira Sans Condensed Medium" panose="020B0603050000020004"/>
                <a:sym typeface="Fira Sans Condensed Medium" panose="020B0603050000020004"/>
              </a:defRPr>
            </a:lvl9pPr>
          </a:lstStyle>
          <a:p/>
        </p:txBody>
      </p:sp>
      <p:sp>
        <p:nvSpPr>
          <p:cNvPr id="461" name="Google Shape;461;g2df2c35899b_0_883"/>
          <p:cNvSpPr txBox="1"/>
          <p:nvPr>
            <p:ph type="subTitle" idx="3"/>
          </p:nvPr>
        </p:nvSpPr>
        <p:spPr>
          <a:xfrm>
            <a:off x="7006346" y="6982200"/>
            <a:ext cx="3762600" cy="2224800"/>
          </a:xfrm>
          <a:prstGeom prst="rect">
            <a:avLst/>
          </a:prstGeom>
          <a:noFill/>
          <a:ln>
            <a:noFill/>
          </a:ln>
        </p:spPr>
        <p:txBody>
          <a:bodyPr spcFirstLastPara="1" wrap="square" lIns="182850" tIns="182850" rIns="182850" bIns="182850" anchor="t" anchorCtr="0">
            <a:noAutofit/>
          </a:bodyPr>
          <a:lstStyle>
            <a:lvl1pPr lvl="0" algn="ctr" rtl="0">
              <a:lnSpc>
                <a:spcPct val="100000"/>
              </a:lnSpc>
              <a:spcBef>
                <a:spcPts val="0"/>
              </a:spcBef>
              <a:spcAft>
                <a:spcPts val="0"/>
              </a:spcAft>
              <a:buClr>
                <a:srgbClr val="000000"/>
              </a:buClr>
              <a:buSzPts val="2000"/>
              <a:buNone/>
              <a:defRPr sz="2800"/>
            </a:lvl1pPr>
            <a:lvl2pPr lvl="1" algn="ctr" rtl="0">
              <a:lnSpc>
                <a:spcPct val="100000"/>
              </a:lnSpc>
              <a:spcBef>
                <a:spcPts val="0"/>
              </a:spcBef>
              <a:spcAft>
                <a:spcPts val="0"/>
              </a:spcAft>
              <a:buClr>
                <a:srgbClr val="000000"/>
              </a:buClr>
              <a:buSzPts val="2000"/>
              <a:buNone/>
              <a:defRPr sz="2000">
                <a:solidFill>
                  <a:srgbClr val="000000"/>
                </a:solidFill>
              </a:defRPr>
            </a:lvl2pPr>
            <a:lvl3pPr lvl="2" algn="ctr" rtl="0">
              <a:lnSpc>
                <a:spcPct val="100000"/>
              </a:lnSpc>
              <a:spcBef>
                <a:spcPts val="0"/>
              </a:spcBef>
              <a:spcAft>
                <a:spcPts val="0"/>
              </a:spcAft>
              <a:buClr>
                <a:srgbClr val="000000"/>
              </a:buClr>
              <a:buSzPts val="2000"/>
              <a:buNone/>
              <a:defRPr sz="2000">
                <a:solidFill>
                  <a:srgbClr val="000000"/>
                </a:solidFill>
              </a:defRPr>
            </a:lvl3pPr>
            <a:lvl4pPr lvl="3" algn="ctr" rtl="0">
              <a:lnSpc>
                <a:spcPct val="100000"/>
              </a:lnSpc>
              <a:spcBef>
                <a:spcPts val="0"/>
              </a:spcBef>
              <a:spcAft>
                <a:spcPts val="0"/>
              </a:spcAft>
              <a:buClr>
                <a:srgbClr val="000000"/>
              </a:buClr>
              <a:buSzPts val="2000"/>
              <a:buNone/>
              <a:defRPr sz="2000">
                <a:solidFill>
                  <a:srgbClr val="000000"/>
                </a:solidFill>
              </a:defRPr>
            </a:lvl4pPr>
            <a:lvl5pPr lvl="4" algn="ctr" rtl="0">
              <a:lnSpc>
                <a:spcPct val="100000"/>
              </a:lnSpc>
              <a:spcBef>
                <a:spcPts val="0"/>
              </a:spcBef>
              <a:spcAft>
                <a:spcPts val="0"/>
              </a:spcAft>
              <a:buClr>
                <a:srgbClr val="000000"/>
              </a:buClr>
              <a:buSzPts val="2000"/>
              <a:buNone/>
              <a:defRPr sz="2000">
                <a:solidFill>
                  <a:srgbClr val="000000"/>
                </a:solidFill>
              </a:defRPr>
            </a:lvl5pPr>
            <a:lvl6pPr lvl="5" algn="ctr" rtl="0">
              <a:lnSpc>
                <a:spcPct val="100000"/>
              </a:lnSpc>
              <a:spcBef>
                <a:spcPts val="0"/>
              </a:spcBef>
              <a:spcAft>
                <a:spcPts val="0"/>
              </a:spcAft>
              <a:buClr>
                <a:srgbClr val="000000"/>
              </a:buClr>
              <a:buSzPts val="2000"/>
              <a:buNone/>
              <a:defRPr sz="2000">
                <a:solidFill>
                  <a:srgbClr val="000000"/>
                </a:solidFill>
              </a:defRPr>
            </a:lvl6pPr>
            <a:lvl7pPr lvl="6" algn="ctr" rtl="0">
              <a:lnSpc>
                <a:spcPct val="100000"/>
              </a:lnSpc>
              <a:spcBef>
                <a:spcPts val="0"/>
              </a:spcBef>
              <a:spcAft>
                <a:spcPts val="0"/>
              </a:spcAft>
              <a:buClr>
                <a:srgbClr val="000000"/>
              </a:buClr>
              <a:buSzPts val="2000"/>
              <a:buNone/>
              <a:defRPr sz="2000">
                <a:solidFill>
                  <a:srgbClr val="000000"/>
                </a:solidFill>
              </a:defRPr>
            </a:lvl7pPr>
            <a:lvl8pPr lvl="7" algn="ctr" rtl="0">
              <a:lnSpc>
                <a:spcPct val="100000"/>
              </a:lnSpc>
              <a:spcBef>
                <a:spcPts val="0"/>
              </a:spcBef>
              <a:spcAft>
                <a:spcPts val="0"/>
              </a:spcAft>
              <a:buClr>
                <a:srgbClr val="000000"/>
              </a:buClr>
              <a:buSzPts val="2000"/>
              <a:buNone/>
              <a:defRPr sz="2000">
                <a:solidFill>
                  <a:srgbClr val="000000"/>
                </a:solidFill>
              </a:defRPr>
            </a:lvl8pPr>
            <a:lvl9pPr lvl="8" algn="ctr" rtl="0">
              <a:lnSpc>
                <a:spcPct val="100000"/>
              </a:lnSpc>
              <a:spcBef>
                <a:spcPts val="0"/>
              </a:spcBef>
              <a:spcAft>
                <a:spcPts val="0"/>
              </a:spcAft>
              <a:buClr>
                <a:srgbClr val="000000"/>
              </a:buClr>
              <a:buSzPts val="2000"/>
              <a:buNone/>
              <a:defRPr sz="2000">
                <a:solidFill>
                  <a:srgbClr val="000000"/>
                </a:solidFill>
              </a:defRPr>
            </a:lvl9pPr>
          </a:lstStyle>
          <a:p/>
        </p:txBody>
      </p:sp>
      <p:sp>
        <p:nvSpPr>
          <p:cNvPr id="462" name="Google Shape;462;g2df2c35899b_0_883"/>
          <p:cNvSpPr txBox="1"/>
          <p:nvPr>
            <p:ph type="ctrTitle" idx="4"/>
          </p:nvPr>
        </p:nvSpPr>
        <p:spPr>
          <a:xfrm>
            <a:off x="12249188" y="2534900"/>
            <a:ext cx="3762600" cy="1289400"/>
          </a:xfrm>
          <a:prstGeom prst="rect">
            <a:avLst/>
          </a:prstGeom>
          <a:noFill/>
          <a:ln>
            <a:noFill/>
          </a:ln>
        </p:spPr>
        <p:txBody>
          <a:bodyPr spcFirstLastPara="1" wrap="square" lIns="182850" tIns="182850" rIns="182850" bIns="182850" anchor="b" anchorCtr="0">
            <a:noAutofit/>
          </a:bodyPr>
          <a:lstStyle>
            <a:lvl1pPr lvl="0" algn="ctr" rtl="0">
              <a:lnSpc>
                <a:spcPct val="100000"/>
              </a:lnSpc>
              <a:spcBef>
                <a:spcPts val="0"/>
              </a:spcBef>
              <a:spcAft>
                <a:spcPts val="0"/>
              </a:spcAft>
              <a:buClr>
                <a:srgbClr val="000000"/>
              </a:buClr>
              <a:buSzPts val="3600"/>
              <a:buFont typeface="Fira Sans Condensed Medium" panose="020B0603050000020004"/>
              <a:buNone/>
              <a:defRPr sz="4000">
                <a:solidFill>
                  <a:schemeClr val="lt1"/>
                </a:solidFill>
                <a:latin typeface="Advent Pro SemiBold"/>
                <a:ea typeface="Advent Pro SemiBold"/>
                <a:cs typeface="Advent Pro SemiBold"/>
                <a:sym typeface="Advent Pro SemiBold"/>
              </a:defRPr>
            </a:lvl1pPr>
            <a:lvl2pPr lvl="1" algn="ctr" rtl="0">
              <a:lnSpc>
                <a:spcPct val="100000"/>
              </a:lnSpc>
              <a:spcBef>
                <a:spcPts val="0"/>
              </a:spcBef>
              <a:spcAft>
                <a:spcPts val="0"/>
              </a:spcAft>
              <a:buClr>
                <a:srgbClr val="000000"/>
              </a:buClr>
              <a:buSzPts val="3600"/>
              <a:buFont typeface="Fira Sans Condensed Medium" panose="020B0603050000020004"/>
              <a:buNone/>
              <a:defRPr sz="3600">
                <a:solidFill>
                  <a:srgbClr val="000000"/>
                </a:solidFill>
                <a:latin typeface="Fira Sans Condensed Medium" panose="020B0603050000020004"/>
                <a:ea typeface="Fira Sans Condensed Medium" panose="020B0603050000020004"/>
                <a:cs typeface="Fira Sans Condensed Medium" panose="020B0603050000020004"/>
                <a:sym typeface="Fira Sans Condensed Medium" panose="020B0603050000020004"/>
              </a:defRPr>
            </a:lvl2pPr>
            <a:lvl3pPr lvl="2" algn="ctr" rtl="0">
              <a:lnSpc>
                <a:spcPct val="100000"/>
              </a:lnSpc>
              <a:spcBef>
                <a:spcPts val="0"/>
              </a:spcBef>
              <a:spcAft>
                <a:spcPts val="0"/>
              </a:spcAft>
              <a:buClr>
                <a:srgbClr val="000000"/>
              </a:buClr>
              <a:buSzPts val="3600"/>
              <a:buFont typeface="Fira Sans Condensed Medium" panose="020B0603050000020004"/>
              <a:buNone/>
              <a:defRPr sz="3600">
                <a:solidFill>
                  <a:srgbClr val="000000"/>
                </a:solidFill>
                <a:latin typeface="Fira Sans Condensed Medium" panose="020B0603050000020004"/>
                <a:ea typeface="Fira Sans Condensed Medium" panose="020B0603050000020004"/>
                <a:cs typeface="Fira Sans Condensed Medium" panose="020B0603050000020004"/>
                <a:sym typeface="Fira Sans Condensed Medium" panose="020B0603050000020004"/>
              </a:defRPr>
            </a:lvl3pPr>
            <a:lvl4pPr lvl="3" algn="ctr" rtl="0">
              <a:lnSpc>
                <a:spcPct val="100000"/>
              </a:lnSpc>
              <a:spcBef>
                <a:spcPts val="0"/>
              </a:spcBef>
              <a:spcAft>
                <a:spcPts val="0"/>
              </a:spcAft>
              <a:buClr>
                <a:srgbClr val="000000"/>
              </a:buClr>
              <a:buSzPts val="3600"/>
              <a:buFont typeface="Fira Sans Condensed Medium" panose="020B0603050000020004"/>
              <a:buNone/>
              <a:defRPr sz="3600">
                <a:solidFill>
                  <a:srgbClr val="000000"/>
                </a:solidFill>
                <a:latin typeface="Fira Sans Condensed Medium" panose="020B0603050000020004"/>
                <a:ea typeface="Fira Sans Condensed Medium" panose="020B0603050000020004"/>
                <a:cs typeface="Fira Sans Condensed Medium" panose="020B0603050000020004"/>
                <a:sym typeface="Fira Sans Condensed Medium" panose="020B0603050000020004"/>
              </a:defRPr>
            </a:lvl4pPr>
            <a:lvl5pPr lvl="4" algn="ctr" rtl="0">
              <a:lnSpc>
                <a:spcPct val="100000"/>
              </a:lnSpc>
              <a:spcBef>
                <a:spcPts val="0"/>
              </a:spcBef>
              <a:spcAft>
                <a:spcPts val="0"/>
              </a:spcAft>
              <a:buClr>
                <a:srgbClr val="000000"/>
              </a:buClr>
              <a:buSzPts val="3600"/>
              <a:buFont typeface="Fira Sans Condensed Medium" panose="020B0603050000020004"/>
              <a:buNone/>
              <a:defRPr sz="3600">
                <a:solidFill>
                  <a:srgbClr val="000000"/>
                </a:solidFill>
                <a:latin typeface="Fira Sans Condensed Medium" panose="020B0603050000020004"/>
                <a:ea typeface="Fira Sans Condensed Medium" panose="020B0603050000020004"/>
                <a:cs typeface="Fira Sans Condensed Medium" panose="020B0603050000020004"/>
                <a:sym typeface="Fira Sans Condensed Medium" panose="020B0603050000020004"/>
              </a:defRPr>
            </a:lvl5pPr>
            <a:lvl6pPr lvl="5" algn="ctr" rtl="0">
              <a:lnSpc>
                <a:spcPct val="100000"/>
              </a:lnSpc>
              <a:spcBef>
                <a:spcPts val="0"/>
              </a:spcBef>
              <a:spcAft>
                <a:spcPts val="0"/>
              </a:spcAft>
              <a:buClr>
                <a:srgbClr val="000000"/>
              </a:buClr>
              <a:buSzPts val="3600"/>
              <a:buFont typeface="Fira Sans Condensed Medium" panose="020B0603050000020004"/>
              <a:buNone/>
              <a:defRPr sz="3600">
                <a:solidFill>
                  <a:srgbClr val="000000"/>
                </a:solidFill>
                <a:latin typeface="Fira Sans Condensed Medium" panose="020B0603050000020004"/>
                <a:ea typeface="Fira Sans Condensed Medium" panose="020B0603050000020004"/>
                <a:cs typeface="Fira Sans Condensed Medium" panose="020B0603050000020004"/>
                <a:sym typeface="Fira Sans Condensed Medium" panose="020B0603050000020004"/>
              </a:defRPr>
            </a:lvl6pPr>
            <a:lvl7pPr lvl="6" algn="ctr" rtl="0">
              <a:lnSpc>
                <a:spcPct val="100000"/>
              </a:lnSpc>
              <a:spcBef>
                <a:spcPts val="0"/>
              </a:spcBef>
              <a:spcAft>
                <a:spcPts val="0"/>
              </a:spcAft>
              <a:buClr>
                <a:srgbClr val="000000"/>
              </a:buClr>
              <a:buSzPts val="3600"/>
              <a:buFont typeface="Fira Sans Condensed Medium" panose="020B0603050000020004"/>
              <a:buNone/>
              <a:defRPr sz="3600">
                <a:solidFill>
                  <a:srgbClr val="000000"/>
                </a:solidFill>
                <a:latin typeface="Fira Sans Condensed Medium" panose="020B0603050000020004"/>
                <a:ea typeface="Fira Sans Condensed Medium" panose="020B0603050000020004"/>
                <a:cs typeface="Fira Sans Condensed Medium" panose="020B0603050000020004"/>
                <a:sym typeface="Fira Sans Condensed Medium" panose="020B0603050000020004"/>
              </a:defRPr>
            </a:lvl7pPr>
            <a:lvl8pPr lvl="7" algn="ctr" rtl="0">
              <a:lnSpc>
                <a:spcPct val="100000"/>
              </a:lnSpc>
              <a:spcBef>
                <a:spcPts val="0"/>
              </a:spcBef>
              <a:spcAft>
                <a:spcPts val="0"/>
              </a:spcAft>
              <a:buClr>
                <a:srgbClr val="000000"/>
              </a:buClr>
              <a:buSzPts val="3600"/>
              <a:buFont typeface="Fira Sans Condensed Medium" panose="020B0603050000020004"/>
              <a:buNone/>
              <a:defRPr sz="3600">
                <a:solidFill>
                  <a:srgbClr val="000000"/>
                </a:solidFill>
                <a:latin typeface="Fira Sans Condensed Medium" panose="020B0603050000020004"/>
                <a:ea typeface="Fira Sans Condensed Medium" panose="020B0603050000020004"/>
                <a:cs typeface="Fira Sans Condensed Medium" panose="020B0603050000020004"/>
                <a:sym typeface="Fira Sans Condensed Medium" panose="020B0603050000020004"/>
              </a:defRPr>
            </a:lvl8pPr>
            <a:lvl9pPr lvl="8" algn="ctr" rtl="0">
              <a:lnSpc>
                <a:spcPct val="100000"/>
              </a:lnSpc>
              <a:spcBef>
                <a:spcPts val="0"/>
              </a:spcBef>
              <a:spcAft>
                <a:spcPts val="0"/>
              </a:spcAft>
              <a:buClr>
                <a:srgbClr val="000000"/>
              </a:buClr>
              <a:buSzPts val="3600"/>
              <a:buFont typeface="Fira Sans Condensed Medium" panose="020B0603050000020004"/>
              <a:buNone/>
              <a:defRPr sz="3600">
                <a:solidFill>
                  <a:srgbClr val="000000"/>
                </a:solidFill>
                <a:latin typeface="Fira Sans Condensed Medium" panose="020B0603050000020004"/>
                <a:ea typeface="Fira Sans Condensed Medium" panose="020B0603050000020004"/>
                <a:cs typeface="Fira Sans Condensed Medium" panose="020B0603050000020004"/>
                <a:sym typeface="Fira Sans Condensed Medium" panose="020B0603050000020004"/>
              </a:defRPr>
            </a:lvl9pPr>
          </a:lstStyle>
          <a:p/>
        </p:txBody>
      </p:sp>
      <p:sp>
        <p:nvSpPr>
          <p:cNvPr id="463" name="Google Shape;463;g2df2c35899b_0_883"/>
          <p:cNvSpPr txBox="1"/>
          <p:nvPr>
            <p:ph type="subTitle" idx="5"/>
          </p:nvPr>
        </p:nvSpPr>
        <p:spPr>
          <a:xfrm>
            <a:off x="12249188" y="6982200"/>
            <a:ext cx="3762600" cy="2224800"/>
          </a:xfrm>
          <a:prstGeom prst="rect">
            <a:avLst/>
          </a:prstGeom>
          <a:noFill/>
          <a:ln>
            <a:noFill/>
          </a:ln>
        </p:spPr>
        <p:txBody>
          <a:bodyPr spcFirstLastPara="1" wrap="square" lIns="182850" tIns="182850" rIns="182850" bIns="182850" anchor="t" anchorCtr="0">
            <a:noAutofit/>
          </a:bodyPr>
          <a:lstStyle>
            <a:lvl1pPr lvl="0" algn="ctr" rtl="0">
              <a:lnSpc>
                <a:spcPct val="100000"/>
              </a:lnSpc>
              <a:spcBef>
                <a:spcPts val="0"/>
              </a:spcBef>
              <a:spcAft>
                <a:spcPts val="0"/>
              </a:spcAft>
              <a:buClr>
                <a:srgbClr val="000000"/>
              </a:buClr>
              <a:buSzPts val="2000"/>
              <a:buNone/>
              <a:defRPr sz="2800"/>
            </a:lvl1pPr>
            <a:lvl2pPr lvl="1" algn="ctr" rtl="0">
              <a:lnSpc>
                <a:spcPct val="100000"/>
              </a:lnSpc>
              <a:spcBef>
                <a:spcPts val="0"/>
              </a:spcBef>
              <a:spcAft>
                <a:spcPts val="0"/>
              </a:spcAft>
              <a:buClr>
                <a:srgbClr val="000000"/>
              </a:buClr>
              <a:buSzPts val="2000"/>
              <a:buNone/>
              <a:defRPr sz="2000">
                <a:solidFill>
                  <a:srgbClr val="000000"/>
                </a:solidFill>
              </a:defRPr>
            </a:lvl2pPr>
            <a:lvl3pPr lvl="2" algn="ctr" rtl="0">
              <a:lnSpc>
                <a:spcPct val="100000"/>
              </a:lnSpc>
              <a:spcBef>
                <a:spcPts val="0"/>
              </a:spcBef>
              <a:spcAft>
                <a:spcPts val="0"/>
              </a:spcAft>
              <a:buClr>
                <a:srgbClr val="000000"/>
              </a:buClr>
              <a:buSzPts val="2000"/>
              <a:buNone/>
              <a:defRPr sz="2000">
                <a:solidFill>
                  <a:srgbClr val="000000"/>
                </a:solidFill>
              </a:defRPr>
            </a:lvl3pPr>
            <a:lvl4pPr lvl="3" algn="ctr" rtl="0">
              <a:lnSpc>
                <a:spcPct val="100000"/>
              </a:lnSpc>
              <a:spcBef>
                <a:spcPts val="0"/>
              </a:spcBef>
              <a:spcAft>
                <a:spcPts val="0"/>
              </a:spcAft>
              <a:buClr>
                <a:srgbClr val="000000"/>
              </a:buClr>
              <a:buSzPts val="2000"/>
              <a:buNone/>
              <a:defRPr sz="2000">
                <a:solidFill>
                  <a:srgbClr val="000000"/>
                </a:solidFill>
              </a:defRPr>
            </a:lvl4pPr>
            <a:lvl5pPr lvl="4" algn="ctr" rtl="0">
              <a:lnSpc>
                <a:spcPct val="100000"/>
              </a:lnSpc>
              <a:spcBef>
                <a:spcPts val="0"/>
              </a:spcBef>
              <a:spcAft>
                <a:spcPts val="0"/>
              </a:spcAft>
              <a:buClr>
                <a:srgbClr val="000000"/>
              </a:buClr>
              <a:buSzPts val="2000"/>
              <a:buNone/>
              <a:defRPr sz="2000">
                <a:solidFill>
                  <a:srgbClr val="000000"/>
                </a:solidFill>
              </a:defRPr>
            </a:lvl5pPr>
            <a:lvl6pPr lvl="5" algn="ctr" rtl="0">
              <a:lnSpc>
                <a:spcPct val="100000"/>
              </a:lnSpc>
              <a:spcBef>
                <a:spcPts val="0"/>
              </a:spcBef>
              <a:spcAft>
                <a:spcPts val="0"/>
              </a:spcAft>
              <a:buClr>
                <a:srgbClr val="000000"/>
              </a:buClr>
              <a:buSzPts val="2000"/>
              <a:buNone/>
              <a:defRPr sz="2000">
                <a:solidFill>
                  <a:srgbClr val="000000"/>
                </a:solidFill>
              </a:defRPr>
            </a:lvl6pPr>
            <a:lvl7pPr lvl="6" algn="ctr" rtl="0">
              <a:lnSpc>
                <a:spcPct val="100000"/>
              </a:lnSpc>
              <a:spcBef>
                <a:spcPts val="0"/>
              </a:spcBef>
              <a:spcAft>
                <a:spcPts val="0"/>
              </a:spcAft>
              <a:buClr>
                <a:srgbClr val="000000"/>
              </a:buClr>
              <a:buSzPts val="2000"/>
              <a:buNone/>
              <a:defRPr sz="2000">
                <a:solidFill>
                  <a:srgbClr val="000000"/>
                </a:solidFill>
              </a:defRPr>
            </a:lvl7pPr>
            <a:lvl8pPr lvl="7" algn="ctr" rtl="0">
              <a:lnSpc>
                <a:spcPct val="100000"/>
              </a:lnSpc>
              <a:spcBef>
                <a:spcPts val="0"/>
              </a:spcBef>
              <a:spcAft>
                <a:spcPts val="0"/>
              </a:spcAft>
              <a:buClr>
                <a:srgbClr val="000000"/>
              </a:buClr>
              <a:buSzPts val="2000"/>
              <a:buNone/>
              <a:defRPr sz="2000">
                <a:solidFill>
                  <a:srgbClr val="000000"/>
                </a:solidFill>
              </a:defRPr>
            </a:lvl8pPr>
            <a:lvl9pPr lvl="8" algn="ctr" rtl="0">
              <a:lnSpc>
                <a:spcPct val="100000"/>
              </a:lnSpc>
              <a:spcBef>
                <a:spcPts val="0"/>
              </a:spcBef>
              <a:spcAft>
                <a:spcPts val="0"/>
              </a:spcAft>
              <a:buClr>
                <a:srgbClr val="000000"/>
              </a:buClr>
              <a:buSzPts val="2000"/>
              <a:buNone/>
              <a:defRPr sz="2000">
                <a:solidFill>
                  <a:srgbClr val="000000"/>
                </a:solidFill>
              </a:defRPr>
            </a:lvl9pPr>
          </a:lstStyle>
          <a:p/>
        </p:txBody>
      </p:sp>
      <p:sp>
        <p:nvSpPr>
          <p:cNvPr id="464" name="Google Shape;464;g2df2c35899b_0_883"/>
          <p:cNvSpPr txBox="1"/>
          <p:nvPr>
            <p:ph type="ctrTitle" idx="6"/>
          </p:nvPr>
        </p:nvSpPr>
        <p:spPr>
          <a:xfrm>
            <a:off x="1237650" y="823350"/>
            <a:ext cx="9455400" cy="1155600"/>
          </a:xfrm>
          <a:prstGeom prst="rect">
            <a:avLst/>
          </a:prstGeom>
          <a:noFill/>
          <a:ln>
            <a:noFill/>
          </a:ln>
        </p:spPr>
        <p:txBody>
          <a:bodyPr spcFirstLastPara="1" wrap="square" lIns="182850" tIns="182850" rIns="182850" bIns="182850" anchor="b" anchorCtr="0">
            <a:noAutofit/>
          </a:bodyPr>
          <a:lstStyle>
            <a:lvl1pPr lvl="0" algn="l" rtl="0">
              <a:lnSpc>
                <a:spcPct val="100000"/>
              </a:lnSpc>
              <a:spcBef>
                <a:spcPts val="0"/>
              </a:spcBef>
              <a:spcAft>
                <a:spcPts val="0"/>
              </a:spcAft>
              <a:buClr>
                <a:srgbClr val="000000"/>
              </a:buClr>
              <a:buSzPts val="7200"/>
              <a:buNone/>
              <a:defRPr sz="6000"/>
            </a:lvl1pPr>
            <a:lvl2pPr lvl="1" algn="ctr" rtl="0">
              <a:lnSpc>
                <a:spcPct val="100000"/>
              </a:lnSpc>
              <a:spcBef>
                <a:spcPts val="0"/>
              </a:spcBef>
              <a:spcAft>
                <a:spcPts val="0"/>
              </a:spcAft>
              <a:buClr>
                <a:srgbClr val="D9D9D9"/>
              </a:buClr>
              <a:buSzPts val="3600"/>
              <a:buNone/>
              <a:defRPr sz="3600">
                <a:solidFill>
                  <a:srgbClr val="D9D9D9"/>
                </a:solidFill>
              </a:defRPr>
            </a:lvl2pPr>
            <a:lvl3pPr lvl="2" algn="ctr" rtl="0">
              <a:lnSpc>
                <a:spcPct val="100000"/>
              </a:lnSpc>
              <a:spcBef>
                <a:spcPts val="0"/>
              </a:spcBef>
              <a:spcAft>
                <a:spcPts val="0"/>
              </a:spcAft>
              <a:buClr>
                <a:srgbClr val="D9D9D9"/>
              </a:buClr>
              <a:buSzPts val="3600"/>
              <a:buNone/>
              <a:defRPr sz="3600">
                <a:solidFill>
                  <a:srgbClr val="D9D9D9"/>
                </a:solidFill>
              </a:defRPr>
            </a:lvl3pPr>
            <a:lvl4pPr lvl="3" algn="ctr" rtl="0">
              <a:lnSpc>
                <a:spcPct val="100000"/>
              </a:lnSpc>
              <a:spcBef>
                <a:spcPts val="0"/>
              </a:spcBef>
              <a:spcAft>
                <a:spcPts val="0"/>
              </a:spcAft>
              <a:buClr>
                <a:srgbClr val="D9D9D9"/>
              </a:buClr>
              <a:buSzPts val="3600"/>
              <a:buNone/>
              <a:defRPr sz="3600">
                <a:solidFill>
                  <a:srgbClr val="D9D9D9"/>
                </a:solidFill>
              </a:defRPr>
            </a:lvl4pPr>
            <a:lvl5pPr lvl="4" algn="ctr" rtl="0">
              <a:lnSpc>
                <a:spcPct val="100000"/>
              </a:lnSpc>
              <a:spcBef>
                <a:spcPts val="0"/>
              </a:spcBef>
              <a:spcAft>
                <a:spcPts val="0"/>
              </a:spcAft>
              <a:buClr>
                <a:srgbClr val="D9D9D9"/>
              </a:buClr>
              <a:buSzPts val="3600"/>
              <a:buNone/>
              <a:defRPr sz="3600">
                <a:solidFill>
                  <a:srgbClr val="D9D9D9"/>
                </a:solidFill>
              </a:defRPr>
            </a:lvl5pPr>
            <a:lvl6pPr lvl="5" algn="ctr" rtl="0">
              <a:lnSpc>
                <a:spcPct val="100000"/>
              </a:lnSpc>
              <a:spcBef>
                <a:spcPts val="0"/>
              </a:spcBef>
              <a:spcAft>
                <a:spcPts val="0"/>
              </a:spcAft>
              <a:buClr>
                <a:srgbClr val="D9D9D9"/>
              </a:buClr>
              <a:buSzPts val="3600"/>
              <a:buNone/>
              <a:defRPr sz="3600">
                <a:solidFill>
                  <a:srgbClr val="D9D9D9"/>
                </a:solidFill>
              </a:defRPr>
            </a:lvl6pPr>
            <a:lvl7pPr lvl="6" algn="ctr" rtl="0">
              <a:lnSpc>
                <a:spcPct val="100000"/>
              </a:lnSpc>
              <a:spcBef>
                <a:spcPts val="0"/>
              </a:spcBef>
              <a:spcAft>
                <a:spcPts val="0"/>
              </a:spcAft>
              <a:buClr>
                <a:srgbClr val="D9D9D9"/>
              </a:buClr>
              <a:buSzPts val="3600"/>
              <a:buNone/>
              <a:defRPr sz="3600">
                <a:solidFill>
                  <a:srgbClr val="D9D9D9"/>
                </a:solidFill>
              </a:defRPr>
            </a:lvl7pPr>
            <a:lvl8pPr lvl="7" algn="ctr" rtl="0">
              <a:lnSpc>
                <a:spcPct val="100000"/>
              </a:lnSpc>
              <a:spcBef>
                <a:spcPts val="0"/>
              </a:spcBef>
              <a:spcAft>
                <a:spcPts val="0"/>
              </a:spcAft>
              <a:buClr>
                <a:srgbClr val="D9D9D9"/>
              </a:buClr>
              <a:buSzPts val="3600"/>
              <a:buNone/>
              <a:defRPr sz="3600">
                <a:solidFill>
                  <a:srgbClr val="D9D9D9"/>
                </a:solidFill>
              </a:defRPr>
            </a:lvl8pPr>
            <a:lvl9pPr lvl="8" algn="ctr" rtl="0">
              <a:lnSpc>
                <a:spcPct val="100000"/>
              </a:lnSpc>
              <a:spcBef>
                <a:spcPts val="0"/>
              </a:spcBef>
              <a:spcAft>
                <a:spcPts val="0"/>
              </a:spcAft>
              <a:buClr>
                <a:srgbClr val="D9D9D9"/>
              </a:buClr>
              <a:buSzPts val="3600"/>
              <a:buNone/>
              <a:defRPr sz="3600">
                <a:solidFill>
                  <a:srgbClr val="D9D9D9"/>
                </a:solidFil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matchingName="Title and Content">
  <p:cSld name="OBJECT">
    <p:spTree>
      <p:nvGrpSpPr>
        <p:cNvPr id="21" name="Shape 21"/>
        <p:cNvGrpSpPr/>
        <p:nvPr/>
      </p:nvGrpSpPr>
      <p:grpSpPr>
        <a:xfrm>
          <a:off x="0" y="0"/>
          <a:ext cx="0" cy="0"/>
          <a:chOff x="0" y="0"/>
          <a:chExt cx="0" cy="0"/>
        </a:xfrm>
      </p:grpSpPr>
      <p:sp>
        <p:nvSpPr>
          <p:cNvPr id="22" name="Google Shape;22;p19"/>
          <p:cNvSpPr txBox="1"/>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rtl="0">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3" name="Google Shape;23;p19"/>
          <p:cNvSpPr txBox="1"/>
          <p:nvPr>
            <p:ph type="body" idx="1"/>
          </p:nvPr>
        </p:nvSpPr>
        <p:spPr>
          <a:xfrm>
            <a:off x="457200" y="1600200"/>
            <a:ext cx="8229600" cy="4526100"/>
          </a:xfrm>
          <a:prstGeom prst="rect">
            <a:avLst/>
          </a:prstGeom>
          <a:noFill/>
          <a:ln>
            <a:noFill/>
          </a:ln>
        </p:spPr>
        <p:txBody>
          <a:bodyPr spcFirstLastPara="1" wrap="square" lIns="91425" tIns="45700" rIns="91425" bIns="45700" anchor="t" anchorCtr="0">
            <a:normAutofit/>
          </a:bodyPr>
          <a:lstStyle>
            <a:lvl1pPr marL="457200" lvl="0" indent="-342900" algn="l" rtl="0">
              <a:spcBef>
                <a:spcPts val="360"/>
              </a:spcBef>
              <a:spcAft>
                <a:spcPts val="0"/>
              </a:spcAft>
              <a:buClr>
                <a:schemeClr val="dk1"/>
              </a:buClr>
              <a:buSzPts val="1800"/>
              <a:buChar char="•"/>
              <a:defRPr/>
            </a:lvl1pPr>
            <a:lvl2pPr marL="914400" lvl="1" indent="-342900" algn="l" rtl="0">
              <a:spcBef>
                <a:spcPts val="360"/>
              </a:spcBef>
              <a:spcAft>
                <a:spcPts val="0"/>
              </a:spcAft>
              <a:buClr>
                <a:schemeClr val="dk1"/>
              </a:buClr>
              <a:buSzPts val="1800"/>
              <a:buChar char="–"/>
              <a:defRPr/>
            </a:lvl2pPr>
            <a:lvl3pPr marL="1371600" lvl="2" indent="-342900" algn="l" rtl="0">
              <a:spcBef>
                <a:spcPts val="360"/>
              </a:spcBef>
              <a:spcAft>
                <a:spcPts val="0"/>
              </a:spcAft>
              <a:buClr>
                <a:schemeClr val="dk1"/>
              </a:buClr>
              <a:buSzPts val="1800"/>
              <a:buChar char="•"/>
              <a:defRPr/>
            </a:lvl3pPr>
            <a:lvl4pPr marL="1828800" lvl="3" indent="-342900" algn="l" rtl="0">
              <a:spcBef>
                <a:spcPts val="360"/>
              </a:spcBef>
              <a:spcAft>
                <a:spcPts val="0"/>
              </a:spcAft>
              <a:buClr>
                <a:schemeClr val="dk1"/>
              </a:buClr>
              <a:buSzPts val="1800"/>
              <a:buChar char="–"/>
              <a:defRPr/>
            </a:lvl4pPr>
            <a:lvl5pPr marL="2286000" lvl="4" indent="-342900" algn="l" rtl="0">
              <a:spcBef>
                <a:spcPts val="360"/>
              </a:spcBef>
              <a:spcAft>
                <a:spcPts val="0"/>
              </a:spcAft>
              <a:buClr>
                <a:schemeClr val="dk1"/>
              </a:buClr>
              <a:buSzPts val="1800"/>
              <a:buChar char="»"/>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p:txBody>
      </p:sp>
      <p:sp>
        <p:nvSpPr>
          <p:cNvPr id="24" name="Google Shape;24;p19"/>
          <p:cNvSpPr txBox="1"/>
          <p:nvPr>
            <p:ph type="dt" idx="10"/>
          </p:nvPr>
        </p:nvSpPr>
        <p:spPr>
          <a:xfrm>
            <a:off x="457200" y="6356350"/>
            <a:ext cx="21336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p:txBody>
      </p:sp>
      <p:sp>
        <p:nvSpPr>
          <p:cNvPr id="25" name="Google Shape;25;p19"/>
          <p:cNvSpPr txBox="1"/>
          <p:nvPr>
            <p:ph type="ftr" idx="11"/>
          </p:nvPr>
        </p:nvSpPr>
        <p:spPr>
          <a:xfrm>
            <a:off x="3124200" y="6356350"/>
            <a:ext cx="28956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p:txBody>
      </p:sp>
      <p:sp>
        <p:nvSpPr>
          <p:cNvPr id="26" name="Google Shape;26;p19"/>
          <p:cNvSpPr txBox="1"/>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and six columns">
  <p:cSld name="CUSTOM_1_1_1">
    <p:spTree>
      <p:nvGrpSpPr>
        <p:cNvPr id="465" name="Shape 465"/>
        <p:cNvGrpSpPr/>
        <p:nvPr/>
      </p:nvGrpSpPr>
      <p:grpSpPr>
        <a:xfrm>
          <a:off x="0" y="0"/>
          <a:ext cx="0" cy="0"/>
          <a:chOff x="0" y="0"/>
          <a:chExt cx="0" cy="0"/>
        </a:xfrm>
      </p:grpSpPr>
      <p:sp>
        <p:nvSpPr>
          <p:cNvPr id="466" name="Google Shape;466;g2df2c35899b_0_900"/>
          <p:cNvSpPr txBox="1"/>
          <p:nvPr>
            <p:ph type="ctrTitle"/>
          </p:nvPr>
        </p:nvSpPr>
        <p:spPr>
          <a:xfrm>
            <a:off x="2243050" y="4604400"/>
            <a:ext cx="3762600" cy="919200"/>
          </a:xfrm>
          <a:prstGeom prst="rect">
            <a:avLst/>
          </a:prstGeom>
          <a:noFill/>
          <a:ln>
            <a:noFill/>
          </a:ln>
        </p:spPr>
        <p:txBody>
          <a:bodyPr spcFirstLastPara="1" wrap="square" lIns="182850" tIns="182850" rIns="182850" bIns="182850" anchor="b" anchorCtr="0">
            <a:noAutofit/>
          </a:bodyPr>
          <a:lstStyle>
            <a:lvl1pPr lvl="0" algn="ctr" rtl="0">
              <a:lnSpc>
                <a:spcPct val="100000"/>
              </a:lnSpc>
              <a:spcBef>
                <a:spcPts val="0"/>
              </a:spcBef>
              <a:spcAft>
                <a:spcPts val="0"/>
              </a:spcAft>
              <a:buClr>
                <a:srgbClr val="000000"/>
              </a:buClr>
              <a:buSzPts val="3600"/>
              <a:buFont typeface="Fira Sans Condensed Medium" panose="020B0603050000020004"/>
              <a:buNone/>
              <a:defRPr sz="3200">
                <a:solidFill>
                  <a:schemeClr val="lt1"/>
                </a:solidFill>
                <a:latin typeface="Advent Pro SemiBold"/>
                <a:ea typeface="Advent Pro SemiBold"/>
                <a:cs typeface="Advent Pro SemiBold"/>
                <a:sym typeface="Advent Pro SemiBold"/>
              </a:defRPr>
            </a:lvl1pPr>
            <a:lvl2pPr lvl="1" algn="ctr" rtl="0">
              <a:lnSpc>
                <a:spcPct val="100000"/>
              </a:lnSpc>
              <a:spcBef>
                <a:spcPts val="0"/>
              </a:spcBef>
              <a:spcAft>
                <a:spcPts val="0"/>
              </a:spcAft>
              <a:buClr>
                <a:srgbClr val="000000"/>
              </a:buClr>
              <a:buSzPts val="3600"/>
              <a:buFont typeface="Fira Sans Condensed Medium" panose="020B0603050000020004"/>
              <a:buNone/>
              <a:defRPr sz="3600">
                <a:solidFill>
                  <a:srgbClr val="000000"/>
                </a:solidFill>
                <a:latin typeface="Fira Sans Condensed Medium" panose="020B0603050000020004"/>
                <a:ea typeface="Fira Sans Condensed Medium" panose="020B0603050000020004"/>
                <a:cs typeface="Fira Sans Condensed Medium" panose="020B0603050000020004"/>
                <a:sym typeface="Fira Sans Condensed Medium" panose="020B0603050000020004"/>
              </a:defRPr>
            </a:lvl2pPr>
            <a:lvl3pPr lvl="2" algn="ctr" rtl="0">
              <a:lnSpc>
                <a:spcPct val="100000"/>
              </a:lnSpc>
              <a:spcBef>
                <a:spcPts val="0"/>
              </a:spcBef>
              <a:spcAft>
                <a:spcPts val="0"/>
              </a:spcAft>
              <a:buClr>
                <a:srgbClr val="000000"/>
              </a:buClr>
              <a:buSzPts val="3600"/>
              <a:buFont typeface="Fira Sans Condensed Medium" panose="020B0603050000020004"/>
              <a:buNone/>
              <a:defRPr sz="3600">
                <a:solidFill>
                  <a:srgbClr val="000000"/>
                </a:solidFill>
                <a:latin typeface="Fira Sans Condensed Medium" panose="020B0603050000020004"/>
                <a:ea typeface="Fira Sans Condensed Medium" panose="020B0603050000020004"/>
                <a:cs typeface="Fira Sans Condensed Medium" panose="020B0603050000020004"/>
                <a:sym typeface="Fira Sans Condensed Medium" panose="020B0603050000020004"/>
              </a:defRPr>
            </a:lvl3pPr>
            <a:lvl4pPr lvl="3" algn="ctr" rtl="0">
              <a:lnSpc>
                <a:spcPct val="100000"/>
              </a:lnSpc>
              <a:spcBef>
                <a:spcPts val="0"/>
              </a:spcBef>
              <a:spcAft>
                <a:spcPts val="0"/>
              </a:spcAft>
              <a:buClr>
                <a:srgbClr val="000000"/>
              </a:buClr>
              <a:buSzPts val="3600"/>
              <a:buFont typeface="Fira Sans Condensed Medium" panose="020B0603050000020004"/>
              <a:buNone/>
              <a:defRPr sz="3600">
                <a:solidFill>
                  <a:srgbClr val="000000"/>
                </a:solidFill>
                <a:latin typeface="Fira Sans Condensed Medium" panose="020B0603050000020004"/>
                <a:ea typeface="Fira Sans Condensed Medium" panose="020B0603050000020004"/>
                <a:cs typeface="Fira Sans Condensed Medium" panose="020B0603050000020004"/>
                <a:sym typeface="Fira Sans Condensed Medium" panose="020B0603050000020004"/>
              </a:defRPr>
            </a:lvl4pPr>
            <a:lvl5pPr lvl="4" algn="ctr" rtl="0">
              <a:lnSpc>
                <a:spcPct val="100000"/>
              </a:lnSpc>
              <a:spcBef>
                <a:spcPts val="0"/>
              </a:spcBef>
              <a:spcAft>
                <a:spcPts val="0"/>
              </a:spcAft>
              <a:buClr>
                <a:srgbClr val="000000"/>
              </a:buClr>
              <a:buSzPts val="3600"/>
              <a:buFont typeface="Fira Sans Condensed Medium" panose="020B0603050000020004"/>
              <a:buNone/>
              <a:defRPr sz="3600">
                <a:solidFill>
                  <a:srgbClr val="000000"/>
                </a:solidFill>
                <a:latin typeface="Fira Sans Condensed Medium" panose="020B0603050000020004"/>
                <a:ea typeface="Fira Sans Condensed Medium" panose="020B0603050000020004"/>
                <a:cs typeface="Fira Sans Condensed Medium" panose="020B0603050000020004"/>
                <a:sym typeface="Fira Sans Condensed Medium" panose="020B0603050000020004"/>
              </a:defRPr>
            </a:lvl5pPr>
            <a:lvl6pPr lvl="5" algn="ctr" rtl="0">
              <a:lnSpc>
                <a:spcPct val="100000"/>
              </a:lnSpc>
              <a:spcBef>
                <a:spcPts val="0"/>
              </a:spcBef>
              <a:spcAft>
                <a:spcPts val="0"/>
              </a:spcAft>
              <a:buClr>
                <a:srgbClr val="000000"/>
              </a:buClr>
              <a:buSzPts val="3600"/>
              <a:buFont typeface="Fira Sans Condensed Medium" panose="020B0603050000020004"/>
              <a:buNone/>
              <a:defRPr sz="3600">
                <a:solidFill>
                  <a:srgbClr val="000000"/>
                </a:solidFill>
                <a:latin typeface="Fira Sans Condensed Medium" panose="020B0603050000020004"/>
                <a:ea typeface="Fira Sans Condensed Medium" panose="020B0603050000020004"/>
                <a:cs typeface="Fira Sans Condensed Medium" panose="020B0603050000020004"/>
                <a:sym typeface="Fira Sans Condensed Medium" panose="020B0603050000020004"/>
              </a:defRPr>
            </a:lvl6pPr>
            <a:lvl7pPr lvl="6" algn="ctr" rtl="0">
              <a:lnSpc>
                <a:spcPct val="100000"/>
              </a:lnSpc>
              <a:spcBef>
                <a:spcPts val="0"/>
              </a:spcBef>
              <a:spcAft>
                <a:spcPts val="0"/>
              </a:spcAft>
              <a:buClr>
                <a:srgbClr val="000000"/>
              </a:buClr>
              <a:buSzPts val="3600"/>
              <a:buFont typeface="Fira Sans Condensed Medium" panose="020B0603050000020004"/>
              <a:buNone/>
              <a:defRPr sz="3600">
                <a:solidFill>
                  <a:srgbClr val="000000"/>
                </a:solidFill>
                <a:latin typeface="Fira Sans Condensed Medium" panose="020B0603050000020004"/>
                <a:ea typeface="Fira Sans Condensed Medium" panose="020B0603050000020004"/>
                <a:cs typeface="Fira Sans Condensed Medium" panose="020B0603050000020004"/>
                <a:sym typeface="Fira Sans Condensed Medium" panose="020B0603050000020004"/>
              </a:defRPr>
            </a:lvl7pPr>
            <a:lvl8pPr lvl="7" algn="ctr" rtl="0">
              <a:lnSpc>
                <a:spcPct val="100000"/>
              </a:lnSpc>
              <a:spcBef>
                <a:spcPts val="0"/>
              </a:spcBef>
              <a:spcAft>
                <a:spcPts val="0"/>
              </a:spcAft>
              <a:buClr>
                <a:srgbClr val="000000"/>
              </a:buClr>
              <a:buSzPts val="3600"/>
              <a:buFont typeface="Fira Sans Condensed Medium" panose="020B0603050000020004"/>
              <a:buNone/>
              <a:defRPr sz="3600">
                <a:solidFill>
                  <a:srgbClr val="000000"/>
                </a:solidFill>
                <a:latin typeface="Fira Sans Condensed Medium" panose="020B0603050000020004"/>
                <a:ea typeface="Fira Sans Condensed Medium" panose="020B0603050000020004"/>
                <a:cs typeface="Fira Sans Condensed Medium" panose="020B0603050000020004"/>
                <a:sym typeface="Fira Sans Condensed Medium" panose="020B0603050000020004"/>
              </a:defRPr>
            </a:lvl8pPr>
            <a:lvl9pPr lvl="8" algn="ctr" rtl="0">
              <a:lnSpc>
                <a:spcPct val="100000"/>
              </a:lnSpc>
              <a:spcBef>
                <a:spcPts val="0"/>
              </a:spcBef>
              <a:spcAft>
                <a:spcPts val="0"/>
              </a:spcAft>
              <a:buClr>
                <a:srgbClr val="000000"/>
              </a:buClr>
              <a:buSzPts val="3600"/>
              <a:buFont typeface="Fira Sans Condensed Medium" panose="020B0603050000020004"/>
              <a:buNone/>
              <a:defRPr sz="3600">
                <a:solidFill>
                  <a:srgbClr val="000000"/>
                </a:solidFill>
                <a:latin typeface="Fira Sans Condensed Medium" panose="020B0603050000020004"/>
                <a:ea typeface="Fira Sans Condensed Medium" panose="020B0603050000020004"/>
                <a:cs typeface="Fira Sans Condensed Medium" panose="020B0603050000020004"/>
                <a:sym typeface="Fira Sans Condensed Medium" panose="020B0603050000020004"/>
              </a:defRPr>
            </a:lvl9pPr>
          </a:lstStyle>
          <a:p/>
        </p:txBody>
      </p:sp>
      <p:sp>
        <p:nvSpPr>
          <p:cNvPr id="467" name="Google Shape;467;g2df2c35899b_0_900"/>
          <p:cNvSpPr txBox="1"/>
          <p:nvPr>
            <p:ph type="subTitle" idx="1"/>
          </p:nvPr>
        </p:nvSpPr>
        <p:spPr>
          <a:xfrm>
            <a:off x="1923850" y="3287502"/>
            <a:ext cx="4401000" cy="1648200"/>
          </a:xfrm>
          <a:prstGeom prst="rect">
            <a:avLst/>
          </a:prstGeom>
          <a:noFill/>
          <a:ln>
            <a:noFill/>
          </a:ln>
        </p:spPr>
        <p:txBody>
          <a:bodyPr spcFirstLastPara="1" wrap="square" lIns="182850" tIns="182850" rIns="182850" bIns="182850" anchor="t" anchorCtr="0">
            <a:noAutofit/>
          </a:bodyPr>
          <a:lstStyle>
            <a:lvl1pPr lvl="0" algn="ctr" rtl="0">
              <a:lnSpc>
                <a:spcPct val="100000"/>
              </a:lnSpc>
              <a:spcBef>
                <a:spcPts val="0"/>
              </a:spcBef>
              <a:spcAft>
                <a:spcPts val="0"/>
              </a:spcAft>
              <a:buClr>
                <a:srgbClr val="000000"/>
              </a:buClr>
              <a:buSzPts val="2000"/>
              <a:buNone/>
              <a:defRPr sz="2600"/>
            </a:lvl1pPr>
            <a:lvl2pPr lvl="1" algn="ctr" rtl="0">
              <a:lnSpc>
                <a:spcPct val="100000"/>
              </a:lnSpc>
              <a:spcBef>
                <a:spcPts val="0"/>
              </a:spcBef>
              <a:spcAft>
                <a:spcPts val="0"/>
              </a:spcAft>
              <a:buClr>
                <a:srgbClr val="000000"/>
              </a:buClr>
              <a:buSzPts val="2000"/>
              <a:buNone/>
              <a:defRPr sz="2000">
                <a:solidFill>
                  <a:srgbClr val="000000"/>
                </a:solidFill>
              </a:defRPr>
            </a:lvl2pPr>
            <a:lvl3pPr lvl="2" algn="ctr" rtl="0">
              <a:lnSpc>
                <a:spcPct val="100000"/>
              </a:lnSpc>
              <a:spcBef>
                <a:spcPts val="0"/>
              </a:spcBef>
              <a:spcAft>
                <a:spcPts val="0"/>
              </a:spcAft>
              <a:buClr>
                <a:srgbClr val="000000"/>
              </a:buClr>
              <a:buSzPts val="2000"/>
              <a:buNone/>
              <a:defRPr sz="2000">
                <a:solidFill>
                  <a:srgbClr val="000000"/>
                </a:solidFill>
              </a:defRPr>
            </a:lvl3pPr>
            <a:lvl4pPr lvl="3" algn="ctr" rtl="0">
              <a:lnSpc>
                <a:spcPct val="100000"/>
              </a:lnSpc>
              <a:spcBef>
                <a:spcPts val="0"/>
              </a:spcBef>
              <a:spcAft>
                <a:spcPts val="0"/>
              </a:spcAft>
              <a:buClr>
                <a:srgbClr val="000000"/>
              </a:buClr>
              <a:buSzPts val="2000"/>
              <a:buNone/>
              <a:defRPr sz="2000">
                <a:solidFill>
                  <a:srgbClr val="000000"/>
                </a:solidFill>
              </a:defRPr>
            </a:lvl4pPr>
            <a:lvl5pPr lvl="4" algn="ctr" rtl="0">
              <a:lnSpc>
                <a:spcPct val="100000"/>
              </a:lnSpc>
              <a:spcBef>
                <a:spcPts val="0"/>
              </a:spcBef>
              <a:spcAft>
                <a:spcPts val="0"/>
              </a:spcAft>
              <a:buClr>
                <a:srgbClr val="000000"/>
              </a:buClr>
              <a:buSzPts val="2000"/>
              <a:buNone/>
              <a:defRPr sz="2000">
                <a:solidFill>
                  <a:srgbClr val="000000"/>
                </a:solidFill>
              </a:defRPr>
            </a:lvl5pPr>
            <a:lvl6pPr lvl="5" algn="ctr" rtl="0">
              <a:lnSpc>
                <a:spcPct val="100000"/>
              </a:lnSpc>
              <a:spcBef>
                <a:spcPts val="0"/>
              </a:spcBef>
              <a:spcAft>
                <a:spcPts val="0"/>
              </a:spcAft>
              <a:buClr>
                <a:srgbClr val="000000"/>
              </a:buClr>
              <a:buSzPts val="2000"/>
              <a:buNone/>
              <a:defRPr sz="2000">
                <a:solidFill>
                  <a:srgbClr val="000000"/>
                </a:solidFill>
              </a:defRPr>
            </a:lvl6pPr>
            <a:lvl7pPr lvl="6" algn="ctr" rtl="0">
              <a:lnSpc>
                <a:spcPct val="100000"/>
              </a:lnSpc>
              <a:spcBef>
                <a:spcPts val="0"/>
              </a:spcBef>
              <a:spcAft>
                <a:spcPts val="0"/>
              </a:spcAft>
              <a:buClr>
                <a:srgbClr val="000000"/>
              </a:buClr>
              <a:buSzPts val="2000"/>
              <a:buNone/>
              <a:defRPr sz="2000">
                <a:solidFill>
                  <a:srgbClr val="000000"/>
                </a:solidFill>
              </a:defRPr>
            </a:lvl7pPr>
            <a:lvl8pPr lvl="7" algn="ctr" rtl="0">
              <a:lnSpc>
                <a:spcPct val="100000"/>
              </a:lnSpc>
              <a:spcBef>
                <a:spcPts val="0"/>
              </a:spcBef>
              <a:spcAft>
                <a:spcPts val="0"/>
              </a:spcAft>
              <a:buClr>
                <a:srgbClr val="000000"/>
              </a:buClr>
              <a:buSzPts val="2000"/>
              <a:buNone/>
              <a:defRPr sz="2000">
                <a:solidFill>
                  <a:srgbClr val="000000"/>
                </a:solidFill>
              </a:defRPr>
            </a:lvl8pPr>
            <a:lvl9pPr lvl="8" algn="ctr" rtl="0">
              <a:lnSpc>
                <a:spcPct val="100000"/>
              </a:lnSpc>
              <a:spcBef>
                <a:spcPts val="0"/>
              </a:spcBef>
              <a:spcAft>
                <a:spcPts val="0"/>
              </a:spcAft>
              <a:buClr>
                <a:srgbClr val="000000"/>
              </a:buClr>
              <a:buSzPts val="2000"/>
              <a:buNone/>
              <a:defRPr sz="2000">
                <a:solidFill>
                  <a:srgbClr val="000000"/>
                </a:solidFill>
              </a:defRPr>
            </a:lvl9pPr>
          </a:lstStyle>
          <a:p/>
        </p:txBody>
      </p:sp>
      <p:sp>
        <p:nvSpPr>
          <p:cNvPr id="468" name="Google Shape;468;g2df2c35899b_0_900"/>
          <p:cNvSpPr txBox="1"/>
          <p:nvPr>
            <p:ph type="ctrTitle" idx="2"/>
          </p:nvPr>
        </p:nvSpPr>
        <p:spPr>
          <a:xfrm>
            <a:off x="7256526" y="4604400"/>
            <a:ext cx="3762600" cy="919200"/>
          </a:xfrm>
          <a:prstGeom prst="rect">
            <a:avLst/>
          </a:prstGeom>
          <a:noFill/>
          <a:ln>
            <a:noFill/>
          </a:ln>
        </p:spPr>
        <p:txBody>
          <a:bodyPr spcFirstLastPara="1" wrap="square" lIns="182850" tIns="182850" rIns="182850" bIns="182850" anchor="b" anchorCtr="0">
            <a:noAutofit/>
          </a:bodyPr>
          <a:lstStyle>
            <a:lvl1pPr lvl="0" algn="ctr" rtl="0">
              <a:lnSpc>
                <a:spcPct val="100000"/>
              </a:lnSpc>
              <a:spcBef>
                <a:spcPts val="0"/>
              </a:spcBef>
              <a:spcAft>
                <a:spcPts val="0"/>
              </a:spcAft>
              <a:buClr>
                <a:srgbClr val="000000"/>
              </a:buClr>
              <a:buSzPts val="3600"/>
              <a:buFont typeface="Fira Sans Condensed Medium" panose="020B0603050000020004"/>
              <a:buNone/>
              <a:defRPr sz="3200">
                <a:solidFill>
                  <a:schemeClr val="lt1"/>
                </a:solidFill>
                <a:latin typeface="Advent Pro SemiBold"/>
                <a:ea typeface="Advent Pro SemiBold"/>
                <a:cs typeface="Advent Pro SemiBold"/>
                <a:sym typeface="Advent Pro SemiBold"/>
              </a:defRPr>
            </a:lvl1pPr>
            <a:lvl2pPr lvl="1" algn="ctr" rtl="0">
              <a:lnSpc>
                <a:spcPct val="100000"/>
              </a:lnSpc>
              <a:spcBef>
                <a:spcPts val="0"/>
              </a:spcBef>
              <a:spcAft>
                <a:spcPts val="0"/>
              </a:spcAft>
              <a:buClr>
                <a:srgbClr val="000000"/>
              </a:buClr>
              <a:buSzPts val="3600"/>
              <a:buFont typeface="Fira Sans Condensed Medium" panose="020B0603050000020004"/>
              <a:buNone/>
              <a:defRPr sz="3600">
                <a:solidFill>
                  <a:srgbClr val="000000"/>
                </a:solidFill>
                <a:latin typeface="Fira Sans Condensed Medium" panose="020B0603050000020004"/>
                <a:ea typeface="Fira Sans Condensed Medium" panose="020B0603050000020004"/>
                <a:cs typeface="Fira Sans Condensed Medium" panose="020B0603050000020004"/>
                <a:sym typeface="Fira Sans Condensed Medium" panose="020B0603050000020004"/>
              </a:defRPr>
            </a:lvl2pPr>
            <a:lvl3pPr lvl="2" algn="ctr" rtl="0">
              <a:lnSpc>
                <a:spcPct val="100000"/>
              </a:lnSpc>
              <a:spcBef>
                <a:spcPts val="0"/>
              </a:spcBef>
              <a:spcAft>
                <a:spcPts val="0"/>
              </a:spcAft>
              <a:buClr>
                <a:srgbClr val="000000"/>
              </a:buClr>
              <a:buSzPts val="3600"/>
              <a:buFont typeface="Fira Sans Condensed Medium" panose="020B0603050000020004"/>
              <a:buNone/>
              <a:defRPr sz="3600">
                <a:solidFill>
                  <a:srgbClr val="000000"/>
                </a:solidFill>
                <a:latin typeface="Fira Sans Condensed Medium" panose="020B0603050000020004"/>
                <a:ea typeface="Fira Sans Condensed Medium" panose="020B0603050000020004"/>
                <a:cs typeface="Fira Sans Condensed Medium" panose="020B0603050000020004"/>
                <a:sym typeface="Fira Sans Condensed Medium" panose="020B0603050000020004"/>
              </a:defRPr>
            </a:lvl3pPr>
            <a:lvl4pPr lvl="3" algn="ctr" rtl="0">
              <a:lnSpc>
                <a:spcPct val="100000"/>
              </a:lnSpc>
              <a:spcBef>
                <a:spcPts val="0"/>
              </a:spcBef>
              <a:spcAft>
                <a:spcPts val="0"/>
              </a:spcAft>
              <a:buClr>
                <a:srgbClr val="000000"/>
              </a:buClr>
              <a:buSzPts val="3600"/>
              <a:buFont typeface="Fira Sans Condensed Medium" panose="020B0603050000020004"/>
              <a:buNone/>
              <a:defRPr sz="3600">
                <a:solidFill>
                  <a:srgbClr val="000000"/>
                </a:solidFill>
                <a:latin typeface="Fira Sans Condensed Medium" panose="020B0603050000020004"/>
                <a:ea typeface="Fira Sans Condensed Medium" panose="020B0603050000020004"/>
                <a:cs typeface="Fira Sans Condensed Medium" panose="020B0603050000020004"/>
                <a:sym typeface="Fira Sans Condensed Medium" panose="020B0603050000020004"/>
              </a:defRPr>
            </a:lvl4pPr>
            <a:lvl5pPr lvl="4" algn="ctr" rtl="0">
              <a:lnSpc>
                <a:spcPct val="100000"/>
              </a:lnSpc>
              <a:spcBef>
                <a:spcPts val="0"/>
              </a:spcBef>
              <a:spcAft>
                <a:spcPts val="0"/>
              </a:spcAft>
              <a:buClr>
                <a:srgbClr val="000000"/>
              </a:buClr>
              <a:buSzPts val="3600"/>
              <a:buFont typeface="Fira Sans Condensed Medium" panose="020B0603050000020004"/>
              <a:buNone/>
              <a:defRPr sz="3600">
                <a:solidFill>
                  <a:srgbClr val="000000"/>
                </a:solidFill>
                <a:latin typeface="Fira Sans Condensed Medium" panose="020B0603050000020004"/>
                <a:ea typeface="Fira Sans Condensed Medium" panose="020B0603050000020004"/>
                <a:cs typeface="Fira Sans Condensed Medium" panose="020B0603050000020004"/>
                <a:sym typeface="Fira Sans Condensed Medium" panose="020B0603050000020004"/>
              </a:defRPr>
            </a:lvl5pPr>
            <a:lvl6pPr lvl="5" algn="ctr" rtl="0">
              <a:lnSpc>
                <a:spcPct val="100000"/>
              </a:lnSpc>
              <a:spcBef>
                <a:spcPts val="0"/>
              </a:spcBef>
              <a:spcAft>
                <a:spcPts val="0"/>
              </a:spcAft>
              <a:buClr>
                <a:srgbClr val="000000"/>
              </a:buClr>
              <a:buSzPts val="3600"/>
              <a:buFont typeface="Fira Sans Condensed Medium" panose="020B0603050000020004"/>
              <a:buNone/>
              <a:defRPr sz="3600">
                <a:solidFill>
                  <a:srgbClr val="000000"/>
                </a:solidFill>
                <a:latin typeface="Fira Sans Condensed Medium" panose="020B0603050000020004"/>
                <a:ea typeface="Fira Sans Condensed Medium" panose="020B0603050000020004"/>
                <a:cs typeface="Fira Sans Condensed Medium" panose="020B0603050000020004"/>
                <a:sym typeface="Fira Sans Condensed Medium" panose="020B0603050000020004"/>
              </a:defRPr>
            </a:lvl6pPr>
            <a:lvl7pPr lvl="6" algn="ctr" rtl="0">
              <a:lnSpc>
                <a:spcPct val="100000"/>
              </a:lnSpc>
              <a:spcBef>
                <a:spcPts val="0"/>
              </a:spcBef>
              <a:spcAft>
                <a:spcPts val="0"/>
              </a:spcAft>
              <a:buClr>
                <a:srgbClr val="000000"/>
              </a:buClr>
              <a:buSzPts val="3600"/>
              <a:buFont typeface="Fira Sans Condensed Medium" panose="020B0603050000020004"/>
              <a:buNone/>
              <a:defRPr sz="3600">
                <a:solidFill>
                  <a:srgbClr val="000000"/>
                </a:solidFill>
                <a:latin typeface="Fira Sans Condensed Medium" panose="020B0603050000020004"/>
                <a:ea typeface="Fira Sans Condensed Medium" panose="020B0603050000020004"/>
                <a:cs typeface="Fira Sans Condensed Medium" panose="020B0603050000020004"/>
                <a:sym typeface="Fira Sans Condensed Medium" panose="020B0603050000020004"/>
              </a:defRPr>
            </a:lvl7pPr>
            <a:lvl8pPr lvl="7" algn="ctr" rtl="0">
              <a:lnSpc>
                <a:spcPct val="100000"/>
              </a:lnSpc>
              <a:spcBef>
                <a:spcPts val="0"/>
              </a:spcBef>
              <a:spcAft>
                <a:spcPts val="0"/>
              </a:spcAft>
              <a:buClr>
                <a:srgbClr val="000000"/>
              </a:buClr>
              <a:buSzPts val="3600"/>
              <a:buFont typeface="Fira Sans Condensed Medium" panose="020B0603050000020004"/>
              <a:buNone/>
              <a:defRPr sz="3600">
                <a:solidFill>
                  <a:srgbClr val="000000"/>
                </a:solidFill>
                <a:latin typeface="Fira Sans Condensed Medium" panose="020B0603050000020004"/>
                <a:ea typeface="Fira Sans Condensed Medium" panose="020B0603050000020004"/>
                <a:cs typeface="Fira Sans Condensed Medium" panose="020B0603050000020004"/>
                <a:sym typeface="Fira Sans Condensed Medium" panose="020B0603050000020004"/>
              </a:defRPr>
            </a:lvl8pPr>
            <a:lvl9pPr lvl="8" algn="ctr" rtl="0">
              <a:lnSpc>
                <a:spcPct val="100000"/>
              </a:lnSpc>
              <a:spcBef>
                <a:spcPts val="0"/>
              </a:spcBef>
              <a:spcAft>
                <a:spcPts val="0"/>
              </a:spcAft>
              <a:buClr>
                <a:srgbClr val="000000"/>
              </a:buClr>
              <a:buSzPts val="3600"/>
              <a:buFont typeface="Fira Sans Condensed Medium" panose="020B0603050000020004"/>
              <a:buNone/>
              <a:defRPr sz="3600">
                <a:solidFill>
                  <a:srgbClr val="000000"/>
                </a:solidFill>
                <a:latin typeface="Fira Sans Condensed Medium" panose="020B0603050000020004"/>
                <a:ea typeface="Fira Sans Condensed Medium" panose="020B0603050000020004"/>
                <a:cs typeface="Fira Sans Condensed Medium" panose="020B0603050000020004"/>
                <a:sym typeface="Fira Sans Condensed Medium" panose="020B0603050000020004"/>
              </a:defRPr>
            </a:lvl9pPr>
          </a:lstStyle>
          <a:p/>
        </p:txBody>
      </p:sp>
      <p:sp>
        <p:nvSpPr>
          <p:cNvPr id="469" name="Google Shape;469;g2df2c35899b_0_900"/>
          <p:cNvSpPr txBox="1"/>
          <p:nvPr>
            <p:ph type="subTitle" idx="3"/>
          </p:nvPr>
        </p:nvSpPr>
        <p:spPr>
          <a:xfrm>
            <a:off x="6937326" y="3287518"/>
            <a:ext cx="4401000" cy="1648200"/>
          </a:xfrm>
          <a:prstGeom prst="rect">
            <a:avLst/>
          </a:prstGeom>
          <a:noFill/>
          <a:ln>
            <a:noFill/>
          </a:ln>
        </p:spPr>
        <p:txBody>
          <a:bodyPr spcFirstLastPara="1" wrap="square" lIns="182850" tIns="182850" rIns="182850" bIns="182850" anchor="t" anchorCtr="0">
            <a:noAutofit/>
          </a:bodyPr>
          <a:lstStyle>
            <a:lvl1pPr lvl="0" algn="ctr" rtl="0">
              <a:lnSpc>
                <a:spcPct val="100000"/>
              </a:lnSpc>
              <a:spcBef>
                <a:spcPts val="0"/>
              </a:spcBef>
              <a:spcAft>
                <a:spcPts val="0"/>
              </a:spcAft>
              <a:buClr>
                <a:srgbClr val="000000"/>
              </a:buClr>
              <a:buSzPts val="2000"/>
              <a:buNone/>
              <a:defRPr sz="2600"/>
            </a:lvl1pPr>
            <a:lvl2pPr lvl="1" algn="ctr" rtl="0">
              <a:lnSpc>
                <a:spcPct val="100000"/>
              </a:lnSpc>
              <a:spcBef>
                <a:spcPts val="0"/>
              </a:spcBef>
              <a:spcAft>
                <a:spcPts val="0"/>
              </a:spcAft>
              <a:buClr>
                <a:srgbClr val="000000"/>
              </a:buClr>
              <a:buSzPts val="2000"/>
              <a:buNone/>
              <a:defRPr sz="2000">
                <a:solidFill>
                  <a:srgbClr val="000000"/>
                </a:solidFill>
              </a:defRPr>
            </a:lvl2pPr>
            <a:lvl3pPr lvl="2" algn="ctr" rtl="0">
              <a:lnSpc>
                <a:spcPct val="100000"/>
              </a:lnSpc>
              <a:spcBef>
                <a:spcPts val="0"/>
              </a:spcBef>
              <a:spcAft>
                <a:spcPts val="0"/>
              </a:spcAft>
              <a:buClr>
                <a:srgbClr val="000000"/>
              </a:buClr>
              <a:buSzPts val="2000"/>
              <a:buNone/>
              <a:defRPr sz="2000">
                <a:solidFill>
                  <a:srgbClr val="000000"/>
                </a:solidFill>
              </a:defRPr>
            </a:lvl3pPr>
            <a:lvl4pPr lvl="3" algn="ctr" rtl="0">
              <a:lnSpc>
                <a:spcPct val="100000"/>
              </a:lnSpc>
              <a:spcBef>
                <a:spcPts val="0"/>
              </a:spcBef>
              <a:spcAft>
                <a:spcPts val="0"/>
              </a:spcAft>
              <a:buClr>
                <a:srgbClr val="000000"/>
              </a:buClr>
              <a:buSzPts val="2000"/>
              <a:buNone/>
              <a:defRPr sz="2000">
                <a:solidFill>
                  <a:srgbClr val="000000"/>
                </a:solidFill>
              </a:defRPr>
            </a:lvl4pPr>
            <a:lvl5pPr lvl="4" algn="ctr" rtl="0">
              <a:lnSpc>
                <a:spcPct val="100000"/>
              </a:lnSpc>
              <a:spcBef>
                <a:spcPts val="0"/>
              </a:spcBef>
              <a:spcAft>
                <a:spcPts val="0"/>
              </a:spcAft>
              <a:buClr>
                <a:srgbClr val="000000"/>
              </a:buClr>
              <a:buSzPts val="2000"/>
              <a:buNone/>
              <a:defRPr sz="2000">
                <a:solidFill>
                  <a:srgbClr val="000000"/>
                </a:solidFill>
              </a:defRPr>
            </a:lvl5pPr>
            <a:lvl6pPr lvl="5" algn="ctr" rtl="0">
              <a:lnSpc>
                <a:spcPct val="100000"/>
              </a:lnSpc>
              <a:spcBef>
                <a:spcPts val="0"/>
              </a:spcBef>
              <a:spcAft>
                <a:spcPts val="0"/>
              </a:spcAft>
              <a:buClr>
                <a:srgbClr val="000000"/>
              </a:buClr>
              <a:buSzPts val="2000"/>
              <a:buNone/>
              <a:defRPr sz="2000">
                <a:solidFill>
                  <a:srgbClr val="000000"/>
                </a:solidFill>
              </a:defRPr>
            </a:lvl6pPr>
            <a:lvl7pPr lvl="6" algn="ctr" rtl="0">
              <a:lnSpc>
                <a:spcPct val="100000"/>
              </a:lnSpc>
              <a:spcBef>
                <a:spcPts val="0"/>
              </a:spcBef>
              <a:spcAft>
                <a:spcPts val="0"/>
              </a:spcAft>
              <a:buClr>
                <a:srgbClr val="000000"/>
              </a:buClr>
              <a:buSzPts val="2000"/>
              <a:buNone/>
              <a:defRPr sz="2000">
                <a:solidFill>
                  <a:srgbClr val="000000"/>
                </a:solidFill>
              </a:defRPr>
            </a:lvl7pPr>
            <a:lvl8pPr lvl="7" algn="ctr" rtl="0">
              <a:lnSpc>
                <a:spcPct val="100000"/>
              </a:lnSpc>
              <a:spcBef>
                <a:spcPts val="0"/>
              </a:spcBef>
              <a:spcAft>
                <a:spcPts val="0"/>
              </a:spcAft>
              <a:buClr>
                <a:srgbClr val="000000"/>
              </a:buClr>
              <a:buSzPts val="2000"/>
              <a:buNone/>
              <a:defRPr sz="2000">
                <a:solidFill>
                  <a:srgbClr val="000000"/>
                </a:solidFill>
              </a:defRPr>
            </a:lvl8pPr>
            <a:lvl9pPr lvl="8" algn="ctr" rtl="0">
              <a:lnSpc>
                <a:spcPct val="100000"/>
              </a:lnSpc>
              <a:spcBef>
                <a:spcPts val="0"/>
              </a:spcBef>
              <a:spcAft>
                <a:spcPts val="0"/>
              </a:spcAft>
              <a:buClr>
                <a:srgbClr val="000000"/>
              </a:buClr>
              <a:buSzPts val="2000"/>
              <a:buNone/>
              <a:defRPr sz="2000">
                <a:solidFill>
                  <a:srgbClr val="000000"/>
                </a:solidFill>
              </a:defRPr>
            </a:lvl9pPr>
          </a:lstStyle>
          <a:p/>
        </p:txBody>
      </p:sp>
      <p:sp>
        <p:nvSpPr>
          <p:cNvPr id="470" name="Google Shape;470;g2df2c35899b_0_900"/>
          <p:cNvSpPr txBox="1"/>
          <p:nvPr>
            <p:ph type="ctrTitle" idx="4"/>
          </p:nvPr>
        </p:nvSpPr>
        <p:spPr>
          <a:xfrm>
            <a:off x="12285248" y="4604400"/>
            <a:ext cx="3762600" cy="919200"/>
          </a:xfrm>
          <a:prstGeom prst="rect">
            <a:avLst/>
          </a:prstGeom>
          <a:noFill/>
          <a:ln>
            <a:noFill/>
          </a:ln>
        </p:spPr>
        <p:txBody>
          <a:bodyPr spcFirstLastPara="1" wrap="square" lIns="182850" tIns="182850" rIns="182850" bIns="182850" anchor="b" anchorCtr="0">
            <a:noAutofit/>
          </a:bodyPr>
          <a:lstStyle>
            <a:lvl1pPr lvl="0" algn="ctr" rtl="0">
              <a:lnSpc>
                <a:spcPct val="100000"/>
              </a:lnSpc>
              <a:spcBef>
                <a:spcPts val="0"/>
              </a:spcBef>
              <a:spcAft>
                <a:spcPts val="0"/>
              </a:spcAft>
              <a:buClr>
                <a:srgbClr val="000000"/>
              </a:buClr>
              <a:buSzPts val="3600"/>
              <a:buFont typeface="Fira Sans Condensed Medium" panose="020B0603050000020004"/>
              <a:buNone/>
              <a:defRPr sz="3200">
                <a:solidFill>
                  <a:schemeClr val="lt1"/>
                </a:solidFill>
                <a:latin typeface="Advent Pro SemiBold"/>
                <a:ea typeface="Advent Pro SemiBold"/>
                <a:cs typeface="Advent Pro SemiBold"/>
                <a:sym typeface="Advent Pro SemiBold"/>
              </a:defRPr>
            </a:lvl1pPr>
            <a:lvl2pPr lvl="1" algn="ctr" rtl="0">
              <a:lnSpc>
                <a:spcPct val="100000"/>
              </a:lnSpc>
              <a:spcBef>
                <a:spcPts val="0"/>
              </a:spcBef>
              <a:spcAft>
                <a:spcPts val="0"/>
              </a:spcAft>
              <a:buClr>
                <a:srgbClr val="000000"/>
              </a:buClr>
              <a:buSzPts val="3600"/>
              <a:buFont typeface="Fira Sans Condensed Medium" panose="020B0603050000020004"/>
              <a:buNone/>
              <a:defRPr sz="3600">
                <a:solidFill>
                  <a:srgbClr val="000000"/>
                </a:solidFill>
                <a:latin typeface="Fira Sans Condensed Medium" panose="020B0603050000020004"/>
                <a:ea typeface="Fira Sans Condensed Medium" panose="020B0603050000020004"/>
                <a:cs typeface="Fira Sans Condensed Medium" panose="020B0603050000020004"/>
                <a:sym typeface="Fira Sans Condensed Medium" panose="020B0603050000020004"/>
              </a:defRPr>
            </a:lvl2pPr>
            <a:lvl3pPr lvl="2" algn="ctr" rtl="0">
              <a:lnSpc>
                <a:spcPct val="100000"/>
              </a:lnSpc>
              <a:spcBef>
                <a:spcPts val="0"/>
              </a:spcBef>
              <a:spcAft>
                <a:spcPts val="0"/>
              </a:spcAft>
              <a:buClr>
                <a:srgbClr val="000000"/>
              </a:buClr>
              <a:buSzPts val="3600"/>
              <a:buFont typeface="Fira Sans Condensed Medium" panose="020B0603050000020004"/>
              <a:buNone/>
              <a:defRPr sz="3600">
                <a:solidFill>
                  <a:srgbClr val="000000"/>
                </a:solidFill>
                <a:latin typeface="Fira Sans Condensed Medium" panose="020B0603050000020004"/>
                <a:ea typeface="Fira Sans Condensed Medium" panose="020B0603050000020004"/>
                <a:cs typeface="Fira Sans Condensed Medium" panose="020B0603050000020004"/>
                <a:sym typeface="Fira Sans Condensed Medium" panose="020B0603050000020004"/>
              </a:defRPr>
            </a:lvl3pPr>
            <a:lvl4pPr lvl="3" algn="ctr" rtl="0">
              <a:lnSpc>
                <a:spcPct val="100000"/>
              </a:lnSpc>
              <a:spcBef>
                <a:spcPts val="0"/>
              </a:spcBef>
              <a:spcAft>
                <a:spcPts val="0"/>
              </a:spcAft>
              <a:buClr>
                <a:srgbClr val="000000"/>
              </a:buClr>
              <a:buSzPts val="3600"/>
              <a:buFont typeface="Fira Sans Condensed Medium" panose="020B0603050000020004"/>
              <a:buNone/>
              <a:defRPr sz="3600">
                <a:solidFill>
                  <a:srgbClr val="000000"/>
                </a:solidFill>
                <a:latin typeface="Fira Sans Condensed Medium" panose="020B0603050000020004"/>
                <a:ea typeface="Fira Sans Condensed Medium" panose="020B0603050000020004"/>
                <a:cs typeface="Fira Sans Condensed Medium" panose="020B0603050000020004"/>
                <a:sym typeface="Fira Sans Condensed Medium" panose="020B0603050000020004"/>
              </a:defRPr>
            </a:lvl4pPr>
            <a:lvl5pPr lvl="4" algn="ctr" rtl="0">
              <a:lnSpc>
                <a:spcPct val="100000"/>
              </a:lnSpc>
              <a:spcBef>
                <a:spcPts val="0"/>
              </a:spcBef>
              <a:spcAft>
                <a:spcPts val="0"/>
              </a:spcAft>
              <a:buClr>
                <a:srgbClr val="000000"/>
              </a:buClr>
              <a:buSzPts val="3600"/>
              <a:buFont typeface="Fira Sans Condensed Medium" panose="020B0603050000020004"/>
              <a:buNone/>
              <a:defRPr sz="3600">
                <a:solidFill>
                  <a:srgbClr val="000000"/>
                </a:solidFill>
                <a:latin typeface="Fira Sans Condensed Medium" panose="020B0603050000020004"/>
                <a:ea typeface="Fira Sans Condensed Medium" panose="020B0603050000020004"/>
                <a:cs typeface="Fira Sans Condensed Medium" panose="020B0603050000020004"/>
                <a:sym typeface="Fira Sans Condensed Medium" panose="020B0603050000020004"/>
              </a:defRPr>
            </a:lvl5pPr>
            <a:lvl6pPr lvl="5" algn="ctr" rtl="0">
              <a:lnSpc>
                <a:spcPct val="100000"/>
              </a:lnSpc>
              <a:spcBef>
                <a:spcPts val="0"/>
              </a:spcBef>
              <a:spcAft>
                <a:spcPts val="0"/>
              </a:spcAft>
              <a:buClr>
                <a:srgbClr val="000000"/>
              </a:buClr>
              <a:buSzPts val="3600"/>
              <a:buFont typeface="Fira Sans Condensed Medium" panose="020B0603050000020004"/>
              <a:buNone/>
              <a:defRPr sz="3600">
                <a:solidFill>
                  <a:srgbClr val="000000"/>
                </a:solidFill>
                <a:latin typeface="Fira Sans Condensed Medium" panose="020B0603050000020004"/>
                <a:ea typeface="Fira Sans Condensed Medium" panose="020B0603050000020004"/>
                <a:cs typeface="Fira Sans Condensed Medium" panose="020B0603050000020004"/>
                <a:sym typeface="Fira Sans Condensed Medium" panose="020B0603050000020004"/>
              </a:defRPr>
            </a:lvl6pPr>
            <a:lvl7pPr lvl="6" algn="ctr" rtl="0">
              <a:lnSpc>
                <a:spcPct val="100000"/>
              </a:lnSpc>
              <a:spcBef>
                <a:spcPts val="0"/>
              </a:spcBef>
              <a:spcAft>
                <a:spcPts val="0"/>
              </a:spcAft>
              <a:buClr>
                <a:srgbClr val="000000"/>
              </a:buClr>
              <a:buSzPts val="3600"/>
              <a:buFont typeface="Fira Sans Condensed Medium" panose="020B0603050000020004"/>
              <a:buNone/>
              <a:defRPr sz="3600">
                <a:solidFill>
                  <a:srgbClr val="000000"/>
                </a:solidFill>
                <a:latin typeface="Fira Sans Condensed Medium" panose="020B0603050000020004"/>
                <a:ea typeface="Fira Sans Condensed Medium" panose="020B0603050000020004"/>
                <a:cs typeface="Fira Sans Condensed Medium" panose="020B0603050000020004"/>
                <a:sym typeface="Fira Sans Condensed Medium" panose="020B0603050000020004"/>
              </a:defRPr>
            </a:lvl7pPr>
            <a:lvl8pPr lvl="7" algn="ctr" rtl="0">
              <a:lnSpc>
                <a:spcPct val="100000"/>
              </a:lnSpc>
              <a:spcBef>
                <a:spcPts val="0"/>
              </a:spcBef>
              <a:spcAft>
                <a:spcPts val="0"/>
              </a:spcAft>
              <a:buClr>
                <a:srgbClr val="000000"/>
              </a:buClr>
              <a:buSzPts val="3600"/>
              <a:buFont typeface="Fira Sans Condensed Medium" panose="020B0603050000020004"/>
              <a:buNone/>
              <a:defRPr sz="3600">
                <a:solidFill>
                  <a:srgbClr val="000000"/>
                </a:solidFill>
                <a:latin typeface="Fira Sans Condensed Medium" panose="020B0603050000020004"/>
                <a:ea typeface="Fira Sans Condensed Medium" panose="020B0603050000020004"/>
                <a:cs typeface="Fira Sans Condensed Medium" panose="020B0603050000020004"/>
                <a:sym typeface="Fira Sans Condensed Medium" panose="020B0603050000020004"/>
              </a:defRPr>
            </a:lvl8pPr>
            <a:lvl9pPr lvl="8" algn="ctr" rtl="0">
              <a:lnSpc>
                <a:spcPct val="100000"/>
              </a:lnSpc>
              <a:spcBef>
                <a:spcPts val="0"/>
              </a:spcBef>
              <a:spcAft>
                <a:spcPts val="0"/>
              </a:spcAft>
              <a:buClr>
                <a:srgbClr val="000000"/>
              </a:buClr>
              <a:buSzPts val="3600"/>
              <a:buFont typeface="Fira Sans Condensed Medium" panose="020B0603050000020004"/>
              <a:buNone/>
              <a:defRPr sz="3600">
                <a:solidFill>
                  <a:srgbClr val="000000"/>
                </a:solidFill>
                <a:latin typeface="Fira Sans Condensed Medium" panose="020B0603050000020004"/>
                <a:ea typeface="Fira Sans Condensed Medium" panose="020B0603050000020004"/>
                <a:cs typeface="Fira Sans Condensed Medium" panose="020B0603050000020004"/>
                <a:sym typeface="Fira Sans Condensed Medium" panose="020B0603050000020004"/>
              </a:defRPr>
            </a:lvl9pPr>
          </a:lstStyle>
          <a:p/>
        </p:txBody>
      </p:sp>
      <p:sp>
        <p:nvSpPr>
          <p:cNvPr id="471" name="Google Shape;471;g2df2c35899b_0_900"/>
          <p:cNvSpPr txBox="1"/>
          <p:nvPr>
            <p:ph type="subTitle" idx="5"/>
          </p:nvPr>
        </p:nvSpPr>
        <p:spPr>
          <a:xfrm>
            <a:off x="11895848" y="3287502"/>
            <a:ext cx="4541400" cy="1648200"/>
          </a:xfrm>
          <a:prstGeom prst="rect">
            <a:avLst/>
          </a:prstGeom>
          <a:noFill/>
          <a:ln>
            <a:noFill/>
          </a:ln>
        </p:spPr>
        <p:txBody>
          <a:bodyPr spcFirstLastPara="1" wrap="square" lIns="182850" tIns="182850" rIns="182850" bIns="182850" anchor="t" anchorCtr="0">
            <a:noAutofit/>
          </a:bodyPr>
          <a:lstStyle>
            <a:lvl1pPr lvl="0" algn="ctr" rtl="0">
              <a:lnSpc>
                <a:spcPct val="100000"/>
              </a:lnSpc>
              <a:spcBef>
                <a:spcPts val="0"/>
              </a:spcBef>
              <a:spcAft>
                <a:spcPts val="0"/>
              </a:spcAft>
              <a:buClr>
                <a:srgbClr val="000000"/>
              </a:buClr>
              <a:buSzPts val="2000"/>
              <a:buNone/>
              <a:defRPr sz="2600"/>
            </a:lvl1pPr>
            <a:lvl2pPr lvl="1" algn="ctr" rtl="0">
              <a:lnSpc>
                <a:spcPct val="100000"/>
              </a:lnSpc>
              <a:spcBef>
                <a:spcPts val="0"/>
              </a:spcBef>
              <a:spcAft>
                <a:spcPts val="0"/>
              </a:spcAft>
              <a:buClr>
                <a:srgbClr val="000000"/>
              </a:buClr>
              <a:buSzPts val="2000"/>
              <a:buNone/>
              <a:defRPr sz="2000">
                <a:solidFill>
                  <a:srgbClr val="000000"/>
                </a:solidFill>
              </a:defRPr>
            </a:lvl2pPr>
            <a:lvl3pPr lvl="2" algn="ctr" rtl="0">
              <a:lnSpc>
                <a:spcPct val="100000"/>
              </a:lnSpc>
              <a:spcBef>
                <a:spcPts val="0"/>
              </a:spcBef>
              <a:spcAft>
                <a:spcPts val="0"/>
              </a:spcAft>
              <a:buClr>
                <a:srgbClr val="000000"/>
              </a:buClr>
              <a:buSzPts val="2000"/>
              <a:buNone/>
              <a:defRPr sz="2000">
                <a:solidFill>
                  <a:srgbClr val="000000"/>
                </a:solidFill>
              </a:defRPr>
            </a:lvl3pPr>
            <a:lvl4pPr lvl="3" algn="ctr" rtl="0">
              <a:lnSpc>
                <a:spcPct val="100000"/>
              </a:lnSpc>
              <a:spcBef>
                <a:spcPts val="0"/>
              </a:spcBef>
              <a:spcAft>
                <a:spcPts val="0"/>
              </a:spcAft>
              <a:buClr>
                <a:srgbClr val="000000"/>
              </a:buClr>
              <a:buSzPts val="2000"/>
              <a:buNone/>
              <a:defRPr sz="2000">
                <a:solidFill>
                  <a:srgbClr val="000000"/>
                </a:solidFill>
              </a:defRPr>
            </a:lvl4pPr>
            <a:lvl5pPr lvl="4" algn="ctr" rtl="0">
              <a:lnSpc>
                <a:spcPct val="100000"/>
              </a:lnSpc>
              <a:spcBef>
                <a:spcPts val="0"/>
              </a:spcBef>
              <a:spcAft>
                <a:spcPts val="0"/>
              </a:spcAft>
              <a:buClr>
                <a:srgbClr val="000000"/>
              </a:buClr>
              <a:buSzPts val="2000"/>
              <a:buNone/>
              <a:defRPr sz="2000">
                <a:solidFill>
                  <a:srgbClr val="000000"/>
                </a:solidFill>
              </a:defRPr>
            </a:lvl5pPr>
            <a:lvl6pPr lvl="5" algn="ctr" rtl="0">
              <a:lnSpc>
                <a:spcPct val="100000"/>
              </a:lnSpc>
              <a:spcBef>
                <a:spcPts val="0"/>
              </a:spcBef>
              <a:spcAft>
                <a:spcPts val="0"/>
              </a:spcAft>
              <a:buClr>
                <a:srgbClr val="000000"/>
              </a:buClr>
              <a:buSzPts val="2000"/>
              <a:buNone/>
              <a:defRPr sz="2000">
                <a:solidFill>
                  <a:srgbClr val="000000"/>
                </a:solidFill>
              </a:defRPr>
            </a:lvl6pPr>
            <a:lvl7pPr lvl="6" algn="ctr" rtl="0">
              <a:lnSpc>
                <a:spcPct val="100000"/>
              </a:lnSpc>
              <a:spcBef>
                <a:spcPts val="0"/>
              </a:spcBef>
              <a:spcAft>
                <a:spcPts val="0"/>
              </a:spcAft>
              <a:buClr>
                <a:srgbClr val="000000"/>
              </a:buClr>
              <a:buSzPts val="2000"/>
              <a:buNone/>
              <a:defRPr sz="2000">
                <a:solidFill>
                  <a:srgbClr val="000000"/>
                </a:solidFill>
              </a:defRPr>
            </a:lvl7pPr>
            <a:lvl8pPr lvl="7" algn="ctr" rtl="0">
              <a:lnSpc>
                <a:spcPct val="100000"/>
              </a:lnSpc>
              <a:spcBef>
                <a:spcPts val="0"/>
              </a:spcBef>
              <a:spcAft>
                <a:spcPts val="0"/>
              </a:spcAft>
              <a:buClr>
                <a:srgbClr val="000000"/>
              </a:buClr>
              <a:buSzPts val="2000"/>
              <a:buNone/>
              <a:defRPr sz="2000">
                <a:solidFill>
                  <a:srgbClr val="000000"/>
                </a:solidFill>
              </a:defRPr>
            </a:lvl8pPr>
            <a:lvl9pPr lvl="8" algn="ctr" rtl="0">
              <a:lnSpc>
                <a:spcPct val="100000"/>
              </a:lnSpc>
              <a:spcBef>
                <a:spcPts val="0"/>
              </a:spcBef>
              <a:spcAft>
                <a:spcPts val="0"/>
              </a:spcAft>
              <a:buClr>
                <a:srgbClr val="000000"/>
              </a:buClr>
              <a:buSzPts val="2000"/>
              <a:buNone/>
              <a:defRPr sz="2000">
                <a:solidFill>
                  <a:srgbClr val="000000"/>
                </a:solidFill>
              </a:defRPr>
            </a:lvl9pPr>
          </a:lstStyle>
          <a:p/>
        </p:txBody>
      </p:sp>
      <p:sp>
        <p:nvSpPr>
          <p:cNvPr id="472" name="Google Shape;472;g2df2c35899b_0_900"/>
          <p:cNvSpPr txBox="1"/>
          <p:nvPr>
            <p:ph type="ctrTitle" idx="6"/>
          </p:nvPr>
        </p:nvSpPr>
        <p:spPr>
          <a:xfrm>
            <a:off x="1237650" y="823350"/>
            <a:ext cx="9455400" cy="1155600"/>
          </a:xfrm>
          <a:prstGeom prst="rect">
            <a:avLst/>
          </a:prstGeom>
          <a:noFill/>
          <a:ln>
            <a:noFill/>
          </a:ln>
        </p:spPr>
        <p:txBody>
          <a:bodyPr spcFirstLastPara="1" wrap="square" lIns="182850" tIns="182850" rIns="182850" bIns="182850" anchor="b" anchorCtr="0">
            <a:noAutofit/>
          </a:bodyPr>
          <a:lstStyle>
            <a:lvl1pPr lvl="0" algn="l" rtl="0">
              <a:lnSpc>
                <a:spcPct val="100000"/>
              </a:lnSpc>
              <a:spcBef>
                <a:spcPts val="0"/>
              </a:spcBef>
              <a:spcAft>
                <a:spcPts val="0"/>
              </a:spcAft>
              <a:buClr>
                <a:srgbClr val="000000"/>
              </a:buClr>
              <a:buSzPts val="7200"/>
              <a:buNone/>
              <a:defRPr sz="6000"/>
            </a:lvl1pPr>
            <a:lvl2pPr lvl="1" algn="ctr" rtl="0">
              <a:lnSpc>
                <a:spcPct val="100000"/>
              </a:lnSpc>
              <a:spcBef>
                <a:spcPts val="0"/>
              </a:spcBef>
              <a:spcAft>
                <a:spcPts val="0"/>
              </a:spcAft>
              <a:buClr>
                <a:srgbClr val="D9D9D9"/>
              </a:buClr>
              <a:buSzPts val="3600"/>
              <a:buNone/>
              <a:defRPr sz="3600">
                <a:solidFill>
                  <a:srgbClr val="D9D9D9"/>
                </a:solidFill>
              </a:defRPr>
            </a:lvl2pPr>
            <a:lvl3pPr lvl="2" algn="ctr" rtl="0">
              <a:lnSpc>
                <a:spcPct val="100000"/>
              </a:lnSpc>
              <a:spcBef>
                <a:spcPts val="0"/>
              </a:spcBef>
              <a:spcAft>
                <a:spcPts val="0"/>
              </a:spcAft>
              <a:buClr>
                <a:srgbClr val="D9D9D9"/>
              </a:buClr>
              <a:buSzPts val="3600"/>
              <a:buNone/>
              <a:defRPr sz="3600">
                <a:solidFill>
                  <a:srgbClr val="D9D9D9"/>
                </a:solidFill>
              </a:defRPr>
            </a:lvl3pPr>
            <a:lvl4pPr lvl="3" algn="ctr" rtl="0">
              <a:lnSpc>
                <a:spcPct val="100000"/>
              </a:lnSpc>
              <a:spcBef>
                <a:spcPts val="0"/>
              </a:spcBef>
              <a:spcAft>
                <a:spcPts val="0"/>
              </a:spcAft>
              <a:buClr>
                <a:srgbClr val="D9D9D9"/>
              </a:buClr>
              <a:buSzPts val="3600"/>
              <a:buNone/>
              <a:defRPr sz="3600">
                <a:solidFill>
                  <a:srgbClr val="D9D9D9"/>
                </a:solidFill>
              </a:defRPr>
            </a:lvl4pPr>
            <a:lvl5pPr lvl="4" algn="ctr" rtl="0">
              <a:lnSpc>
                <a:spcPct val="100000"/>
              </a:lnSpc>
              <a:spcBef>
                <a:spcPts val="0"/>
              </a:spcBef>
              <a:spcAft>
                <a:spcPts val="0"/>
              </a:spcAft>
              <a:buClr>
                <a:srgbClr val="D9D9D9"/>
              </a:buClr>
              <a:buSzPts val="3600"/>
              <a:buNone/>
              <a:defRPr sz="3600">
                <a:solidFill>
                  <a:srgbClr val="D9D9D9"/>
                </a:solidFill>
              </a:defRPr>
            </a:lvl5pPr>
            <a:lvl6pPr lvl="5" algn="ctr" rtl="0">
              <a:lnSpc>
                <a:spcPct val="100000"/>
              </a:lnSpc>
              <a:spcBef>
                <a:spcPts val="0"/>
              </a:spcBef>
              <a:spcAft>
                <a:spcPts val="0"/>
              </a:spcAft>
              <a:buClr>
                <a:srgbClr val="D9D9D9"/>
              </a:buClr>
              <a:buSzPts val="3600"/>
              <a:buNone/>
              <a:defRPr sz="3600">
                <a:solidFill>
                  <a:srgbClr val="D9D9D9"/>
                </a:solidFill>
              </a:defRPr>
            </a:lvl6pPr>
            <a:lvl7pPr lvl="6" algn="ctr" rtl="0">
              <a:lnSpc>
                <a:spcPct val="100000"/>
              </a:lnSpc>
              <a:spcBef>
                <a:spcPts val="0"/>
              </a:spcBef>
              <a:spcAft>
                <a:spcPts val="0"/>
              </a:spcAft>
              <a:buClr>
                <a:srgbClr val="D9D9D9"/>
              </a:buClr>
              <a:buSzPts val="3600"/>
              <a:buNone/>
              <a:defRPr sz="3600">
                <a:solidFill>
                  <a:srgbClr val="D9D9D9"/>
                </a:solidFill>
              </a:defRPr>
            </a:lvl7pPr>
            <a:lvl8pPr lvl="7" algn="ctr" rtl="0">
              <a:lnSpc>
                <a:spcPct val="100000"/>
              </a:lnSpc>
              <a:spcBef>
                <a:spcPts val="0"/>
              </a:spcBef>
              <a:spcAft>
                <a:spcPts val="0"/>
              </a:spcAft>
              <a:buClr>
                <a:srgbClr val="D9D9D9"/>
              </a:buClr>
              <a:buSzPts val="3600"/>
              <a:buNone/>
              <a:defRPr sz="3600">
                <a:solidFill>
                  <a:srgbClr val="D9D9D9"/>
                </a:solidFill>
              </a:defRPr>
            </a:lvl8pPr>
            <a:lvl9pPr lvl="8" algn="ctr" rtl="0">
              <a:lnSpc>
                <a:spcPct val="100000"/>
              </a:lnSpc>
              <a:spcBef>
                <a:spcPts val="0"/>
              </a:spcBef>
              <a:spcAft>
                <a:spcPts val="0"/>
              </a:spcAft>
              <a:buClr>
                <a:srgbClr val="D9D9D9"/>
              </a:buClr>
              <a:buSzPts val="3600"/>
              <a:buNone/>
              <a:defRPr sz="3600">
                <a:solidFill>
                  <a:srgbClr val="D9D9D9"/>
                </a:solidFill>
              </a:defRPr>
            </a:lvl9pPr>
          </a:lstStyle>
          <a:p/>
        </p:txBody>
      </p:sp>
      <p:sp>
        <p:nvSpPr>
          <p:cNvPr id="473" name="Google Shape;473;g2df2c35899b_0_900"/>
          <p:cNvSpPr txBox="1"/>
          <p:nvPr>
            <p:ph type="ctrTitle" idx="7"/>
          </p:nvPr>
        </p:nvSpPr>
        <p:spPr>
          <a:xfrm>
            <a:off x="2243050" y="8269600"/>
            <a:ext cx="3762600" cy="919200"/>
          </a:xfrm>
          <a:prstGeom prst="rect">
            <a:avLst/>
          </a:prstGeom>
          <a:noFill/>
          <a:ln>
            <a:noFill/>
          </a:ln>
        </p:spPr>
        <p:txBody>
          <a:bodyPr spcFirstLastPara="1" wrap="square" lIns="182850" tIns="182850" rIns="182850" bIns="182850" anchor="b" anchorCtr="0">
            <a:noAutofit/>
          </a:bodyPr>
          <a:lstStyle>
            <a:lvl1pPr lvl="0" algn="ctr" rtl="0">
              <a:lnSpc>
                <a:spcPct val="100000"/>
              </a:lnSpc>
              <a:spcBef>
                <a:spcPts val="0"/>
              </a:spcBef>
              <a:spcAft>
                <a:spcPts val="0"/>
              </a:spcAft>
              <a:buClr>
                <a:srgbClr val="000000"/>
              </a:buClr>
              <a:buSzPts val="3600"/>
              <a:buFont typeface="Fira Sans Condensed Medium" panose="020B0603050000020004"/>
              <a:buNone/>
              <a:defRPr sz="3200">
                <a:solidFill>
                  <a:schemeClr val="lt1"/>
                </a:solidFill>
                <a:latin typeface="Advent Pro SemiBold"/>
                <a:ea typeface="Advent Pro SemiBold"/>
                <a:cs typeface="Advent Pro SemiBold"/>
                <a:sym typeface="Advent Pro SemiBold"/>
              </a:defRPr>
            </a:lvl1pPr>
            <a:lvl2pPr lvl="1" algn="ctr" rtl="0">
              <a:lnSpc>
                <a:spcPct val="100000"/>
              </a:lnSpc>
              <a:spcBef>
                <a:spcPts val="0"/>
              </a:spcBef>
              <a:spcAft>
                <a:spcPts val="0"/>
              </a:spcAft>
              <a:buClr>
                <a:srgbClr val="000000"/>
              </a:buClr>
              <a:buSzPts val="3600"/>
              <a:buFont typeface="Fira Sans Condensed Medium" panose="020B0603050000020004"/>
              <a:buNone/>
              <a:defRPr sz="3600">
                <a:solidFill>
                  <a:srgbClr val="000000"/>
                </a:solidFill>
                <a:latin typeface="Fira Sans Condensed Medium" panose="020B0603050000020004"/>
                <a:ea typeface="Fira Sans Condensed Medium" panose="020B0603050000020004"/>
                <a:cs typeface="Fira Sans Condensed Medium" panose="020B0603050000020004"/>
                <a:sym typeface="Fira Sans Condensed Medium" panose="020B0603050000020004"/>
              </a:defRPr>
            </a:lvl2pPr>
            <a:lvl3pPr lvl="2" algn="ctr" rtl="0">
              <a:lnSpc>
                <a:spcPct val="100000"/>
              </a:lnSpc>
              <a:spcBef>
                <a:spcPts val="0"/>
              </a:spcBef>
              <a:spcAft>
                <a:spcPts val="0"/>
              </a:spcAft>
              <a:buClr>
                <a:srgbClr val="000000"/>
              </a:buClr>
              <a:buSzPts val="3600"/>
              <a:buFont typeface="Fira Sans Condensed Medium" panose="020B0603050000020004"/>
              <a:buNone/>
              <a:defRPr sz="3600">
                <a:solidFill>
                  <a:srgbClr val="000000"/>
                </a:solidFill>
                <a:latin typeface="Fira Sans Condensed Medium" panose="020B0603050000020004"/>
                <a:ea typeface="Fira Sans Condensed Medium" panose="020B0603050000020004"/>
                <a:cs typeface="Fira Sans Condensed Medium" panose="020B0603050000020004"/>
                <a:sym typeface="Fira Sans Condensed Medium" panose="020B0603050000020004"/>
              </a:defRPr>
            </a:lvl3pPr>
            <a:lvl4pPr lvl="3" algn="ctr" rtl="0">
              <a:lnSpc>
                <a:spcPct val="100000"/>
              </a:lnSpc>
              <a:spcBef>
                <a:spcPts val="0"/>
              </a:spcBef>
              <a:spcAft>
                <a:spcPts val="0"/>
              </a:spcAft>
              <a:buClr>
                <a:srgbClr val="000000"/>
              </a:buClr>
              <a:buSzPts val="3600"/>
              <a:buFont typeface="Fira Sans Condensed Medium" panose="020B0603050000020004"/>
              <a:buNone/>
              <a:defRPr sz="3600">
                <a:solidFill>
                  <a:srgbClr val="000000"/>
                </a:solidFill>
                <a:latin typeface="Fira Sans Condensed Medium" panose="020B0603050000020004"/>
                <a:ea typeface="Fira Sans Condensed Medium" panose="020B0603050000020004"/>
                <a:cs typeface="Fira Sans Condensed Medium" panose="020B0603050000020004"/>
                <a:sym typeface="Fira Sans Condensed Medium" panose="020B0603050000020004"/>
              </a:defRPr>
            </a:lvl4pPr>
            <a:lvl5pPr lvl="4" algn="ctr" rtl="0">
              <a:lnSpc>
                <a:spcPct val="100000"/>
              </a:lnSpc>
              <a:spcBef>
                <a:spcPts val="0"/>
              </a:spcBef>
              <a:spcAft>
                <a:spcPts val="0"/>
              </a:spcAft>
              <a:buClr>
                <a:srgbClr val="000000"/>
              </a:buClr>
              <a:buSzPts val="3600"/>
              <a:buFont typeface="Fira Sans Condensed Medium" panose="020B0603050000020004"/>
              <a:buNone/>
              <a:defRPr sz="3600">
                <a:solidFill>
                  <a:srgbClr val="000000"/>
                </a:solidFill>
                <a:latin typeface="Fira Sans Condensed Medium" panose="020B0603050000020004"/>
                <a:ea typeface="Fira Sans Condensed Medium" panose="020B0603050000020004"/>
                <a:cs typeface="Fira Sans Condensed Medium" panose="020B0603050000020004"/>
                <a:sym typeface="Fira Sans Condensed Medium" panose="020B0603050000020004"/>
              </a:defRPr>
            </a:lvl5pPr>
            <a:lvl6pPr lvl="5" algn="ctr" rtl="0">
              <a:lnSpc>
                <a:spcPct val="100000"/>
              </a:lnSpc>
              <a:spcBef>
                <a:spcPts val="0"/>
              </a:spcBef>
              <a:spcAft>
                <a:spcPts val="0"/>
              </a:spcAft>
              <a:buClr>
                <a:srgbClr val="000000"/>
              </a:buClr>
              <a:buSzPts val="3600"/>
              <a:buFont typeface="Fira Sans Condensed Medium" panose="020B0603050000020004"/>
              <a:buNone/>
              <a:defRPr sz="3600">
                <a:solidFill>
                  <a:srgbClr val="000000"/>
                </a:solidFill>
                <a:latin typeface="Fira Sans Condensed Medium" panose="020B0603050000020004"/>
                <a:ea typeface="Fira Sans Condensed Medium" panose="020B0603050000020004"/>
                <a:cs typeface="Fira Sans Condensed Medium" panose="020B0603050000020004"/>
                <a:sym typeface="Fira Sans Condensed Medium" panose="020B0603050000020004"/>
              </a:defRPr>
            </a:lvl6pPr>
            <a:lvl7pPr lvl="6" algn="ctr" rtl="0">
              <a:lnSpc>
                <a:spcPct val="100000"/>
              </a:lnSpc>
              <a:spcBef>
                <a:spcPts val="0"/>
              </a:spcBef>
              <a:spcAft>
                <a:spcPts val="0"/>
              </a:spcAft>
              <a:buClr>
                <a:srgbClr val="000000"/>
              </a:buClr>
              <a:buSzPts val="3600"/>
              <a:buFont typeface="Fira Sans Condensed Medium" panose="020B0603050000020004"/>
              <a:buNone/>
              <a:defRPr sz="3600">
                <a:solidFill>
                  <a:srgbClr val="000000"/>
                </a:solidFill>
                <a:latin typeface="Fira Sans Condensed Medium" panose="020B0603050000020004"/>
                <a:ea typeface="Fira Sans Condensed Medium" panose="020B0603050000020004"/>
                <a:cs typeface="Fira Sans Condensed Medium" panose="020B0603050000020004"/>
                <a:sym typeface="Fira Sans Condensed Medium" panose="020B0603050000020004"/>
              </a:defRPr>
            </a:lvl7pPr>
            <a:lvl8pPr lvl="7" algn="ctr" rtl="0">
              <a:lnSpc>
                <a:spcPct val="100000"/>
              </a:lnSpc>
              <a:spcBef>
                <a:spcPts val="0"/>
              </a:spcBef>
              <a:spcAft>
                <a:spcPts val="0"/>
              </a:spcAft>
              <a:buClr>
                <a:srgbClr val="000000"/>
              </a:buClr>
              <a:buSzPts val="3600"/>
              <a:buFont typeface="Fira Sans Condensed Medium" panose="020B0603050000020004"/>
              <a:buNone/>
              <a:defRPr sz="3600">
                <a:solidFill>
                  <a:srgbClr val="000000"/>
                </a:solidFill>
                <a:latin typeface="Fira Sans Condensed Medium" panose="020B0603050000020004"/>
                <a:ea typeface="Fira Sans Condensed Medium" panose="020B0603050000020004"/>
                <a:cs typeface="Fira Sans Condensed Medium" panose="020B0603050000020004"/>
                <a:sym typeface="Fira Sans Condensed Medium" panose="020B0603050000020004"/>
              </a:defRPr>
            </a:lvl8pPr>
            <a:lvl9pPr lvl="8" algn="ctr" rtl="0">
              <a:lnSpc>
                <a:spcPct val="100000"/>
              </a:lnSpc>
              <a:spcBef>
                <a:spcPts val="0"/>
              </a:spcBef>
              <a:spcAft>
                <a:spcPts val="0"/>
              </a:spcAft>
              <a:buClr>
                <a:srgbClr val="000000"/>
              </a:buClr>
              <a:buSzPts val="3600"/>
              <a:buFont typeface="Fira Sans Condensed Medium" panose="020B0603050000020004"/>
              <a:buNone/>
              <a:defRPr sz="3600">
                <a:solidFill>
                  <a:srgbClr val="000000"/>
                </a:solidFill>
                <a:latin typeface="Fira Sans Condensed Medium" panose="020B0603050000020004"/>
                <a:ea typeface="Fira Sans Condensed Medium" panose="020B0603050000020004"/>
                <a:cs typeface="Fira Sans Condensed Medium" panose="020B0603050000020004"/>
                <a:sym typeface="Fira Sans Condensed Medium" panose="020B0603050000020004"/>
              </a:defRPr>
            </a:lvl9pPr>
          </a:lstStyle>
          <a:p/>
        </p:txBody>
      </p:sp>
      <p:sp>
        <p:nvSpPr>
          <p:cNvPr id="474" name="Google Shape;474;g2df2c35899b_0_900"/>
          <p:cNvSpPr txBox="1"/>
          <p:nvPr>
            <p:ph type="subTitle" idx="8"/>
          </p:nvPr>
        </p:nvSpPr>
        <p:spPr>
          <a:xfrm>
            <a:off x="1923850" y="6958502"/>
            <a:ext cx="4401000" cy="1648200"/>
          </a:xfrm>
          <a:prstGeom prst="rect">
            <a:avLst/>
          </a:prstGeom>
          <a:noFill/>
          <a:ln>
            <a:noFill/>
          </a:ln>
        </p:spPr>
        <p:txBody>
          <a:bodyPr spcFirstLastPara="1" wrap="square" lIns="182850" tIns="182850" rIns="182850" bIns="182850" anchor="t" anchorCtr="0">
            <a:noAutofit/>
          </a:bodyPr>
          <a:lstStyle>
            <a:lvl1pPr lvl="0" algn="ctr" rtl="0">
              <a:lnSpc>
                <a:spcPct val="100000"/>
              </a:lnSpc>
              <a:spcBef>
                <a:spcPts val="0"/>
              </a:spcBef>
              <a:spcAft>
                <a:spcPts val="0"/>
              </a:spcAft>
              <a:buClr>
                <a:srgbClr val="000000"/>
              </a:buClr>
              <a:buSzPts val="2000"/>
              <a:buNone/>
              <a:defRPr sz="2600"/>
            </a:lvl1pPr>
            <a:lvl2pPr lvl="1" algn="ctr" rtl="0">
              <a:lnSpc>
                <a:spcPct val="100000"/>
              </a:lnSpc>
              <a:spcBef>
                <a:spcPts val="0"/>
              </a:spcBef>
              <a:spcAft>
                <a:spcPts val="0"/>
              </a:spcAft>
              <a:buClr>
                <a:srgbClr val="000000"/>
              </a:buClr>
              <a:buSzPts val="2000"/>
              <a:buNone/>
              <a:defRPr sz="2000">
                <a:solidFill>
                  <a:srgbClr val="000000"/>
                </a:solidFill>
              </a:defRPr>
            </a:lvl2pPr>
            <a:lvl3pPr lvl="2" algn="ctr" rtl="0">
              <a:lnSpc>
                <a:spcPct val="100000"/>
              </a:lnSpc>
              <a:spcBef>
                <a:spcPts val="0"/>
              </a:spcBef>
              <a:spcAft>
                <a:spcPts val="0"/>
              </a:spcAft>
              <a:buClr>
                <a:srgbClr val="000000"/>
              </a:buClr>
              <a:buSzPts val="2000"/>
              <a:buNone/>
              <a:defRPr sz="2000">
                <a:solidFill>
                  <a:srgbClr val="000000"/>
                </a:solidFill>
              </a:defRPr>
            </a:lvl3pPr>
            <a:lvl4pPr lvl="3" algn="ctr" rtl="0">
              <a:lnSpc>
                <a:spcPct val="100000"/>
              </a:lnSpc>
              <a:spcBef>
                <a:spcPts val="0"/>
              </a:spcBef>
              <a:spcAft>
                <a:spcPts val="0"/>
              </a:spcAft>
              <a:buClr>
                <a:srgbClr val="000000"/>
              </a:buClr>
              <a:buSzPts val="2000"/>
              <a:buNone/>
              <a:defRPr sz="2000">
                <a:solidFill>
                  <a:srgbClr val="000000"/>
                </a:solidFill>
              </a:defRPr>
            </a:lvl4pPr>
            <a:lvl5pPr lvl="4" algn="ctr" rtl="0">
              <a:lnSpc>
                <a:spcPct val="100000"/>
              </a:lnSpc>
              <a:spcBef>
                <a:spcPts val="0"/>
              </a:spcBef>
              <a:spcAft>
                <a:spcPts val="0"/>
              </a:spcAft>
              <a:buClr>
                <a:srgbClr val="000000"/>
              </a:buClr>
              <a:buSzPts val="2000"/>
              <a:buNone/>
              <a:defRPr sz="2000">
                <a:solidFill>
                  <a:srgbClr val="000000"/>
                </a:solidFill>
              </a:defRPr>
            </a:lvl5pPr>
            <a:lvl6pPr lvl="5" algn="ctr" rtl="0">
              <a:lnSpc>
                <a:spcPct val="100000"/>
              </a:lnSpc>
              <a:spcBef>
                <a:spcPts val="0"/>
              </a:spcBef>
              <a:spcAft>
                <a:spcPts val="0"/>
              </a:spcAft>
              <a:buClr>
                <a:srgbClr val="000000"/>
              </a:buClr>
              <a:buSzPts val="2000"/>
              <a:buNone/>
              <a:defRPr sz="2000">
                <a:solidFill>
                  <a:srgbClr val="000000"/>
                </a:solidFill>
              </a:defRPr>
            </a:lvl6pPr>
            <a:lvl7pPr lvl="6" algn="ctr" rtl="0">
              <a:lnSpc>
                <a:spcPct val="100000"/>
              </a:lnSpc>
              <a:spcBef>
                <a:spcPts val="0"/>
              </a:spcBef>
              <a:spcAft>
                <a:spcPts val="0"/>
              </a:spcAft>
              <a:buClr>
                <a:srgbClr val="000000"/>
              </a:buClr>
              <a:buSzPts val="2000"/>
              <a:buNone/>
              <a:defRPr sz="2000">
                <a:solidFill>
                  <a:srgbClr val="000000"/>
                </a:solidFill>
              </a:defRPr>
            </a:lvl7pPr>
            <a:lvl8pPr lvl="7" algn="ctr" rtl="0">
              <a:lnSpc>
                <a:spcPct val="100000"/>
              </a:lnSpc>
              <a:spcBef>
                <a:spcPts val="0"/>
              </a:spcBef>
              <a:spcAft>
                <a:spcPts val="0"/>
              </a:spcAft>
              <a:buClr>
                <a:srgbClr val="000000"/>
              </a:buClr>
              <a:buSzPts val="2000"/>
              <a:buNone/>
              <a:defRPr sz="2000">
                <a:solidFill>
                  <a:srgbClr val="000000"/>
                </a:solidFill>
              </a:defRPr>
            </a:lvl8pPr>
            <a:lvl9pPr lvl="8" algn="ctr" rtl="0">
              <a:lnSpc>
                <a:spcPct val="100000"/>
              </a:lnSpc>
              <a:spcBef>
                <a:spcPts val="0"/>
              </a:spcBef>
              <a:spcAft>
                <a:spcPts val="0"/>
              </a:spcAft>
              <a:buClr>
                <a:srgbClr val="000000"/>
              </a:buClr>
              <a:buSzPts val="2000"/>
              <a:buNone/>
              <a:defRPr sz="2000">
                <a:solidFill>
                  <a:srgbClr val="000000"/>
                </a:solidFill>
              </a:defRPr>
            </a:lvl9pPr>
          </a:lstStyle>
          <a:p/>
        </p:txBody>
      </p:sp>
      <p:sp>
        <p:nvSpPr>
          <p:cNvPr id="475" name="Google Shape;475;g2df2c35899b_0_900"/>
          <p:cNvSpPr txBox="1"/>
          <p:nvPr>
            <p:ph type="ctrTitle" idx="9"/>
          </p:nvPr>
        </p:nvSpPr>
        <p:spPr>
          <a:xfrm>
            <a:off x="7256526" y="8269600"/>
            <a:ext cx="3762600" cy="919200"/>
          </a:xfrm>
          <a:prstGeom prst="rect">
            <a:avLst/>
          </a:prstGeom>
          <a:noFill/>
          <a:ln>
            <a:noFill/>
          </a:ln>
        </p:spPr>
        <p:txBody>
          <a:bodyPr spcFirstLastPara="1" wrap="square" lIns="182850" tIns="182850" rIns="182850" bIns="182850" anchor="b" anchorCtr="0">
            <a:noAutofit/>
          </a:bodyPr>
          <a:lstStyle>
            <a:lvl1pPr lvl="0" algn="ctr" rtl="0">
              <a:lnSpc>
                <a:spcPct val="100000"/>
              </a:lnSpc>
              <a:spcBef>
                <a:spcPts val="0"/>
              </a:spcBef>
              <a:spcAft>
                <a:spcPts val="0"/>
              </a:spcAft>
              <a:buClr>
                <a:srgbClr val="000000"/>
              </a:buClr>
              <a:buSzPts val="3600"/>
              <a:buFont typeface="Fira Sans Condensed Medium" panose="020B0603050000020004"/>
              <a:buNone/>
              <a:defRPr sz="3200">
                <a:solidFill>
                  <a:schemeClr val="lt1"/>
                </a:solidFill>
                <a:latin typeface="Advent Pro SemiBold"/>
                <a:ea typeface="Advent Pro SemiBold"/>
                <a:cs typeface="Advent Pro SemiBold"/>
                <a:sym typeface="Advent Pro SemiBold"/>
              </a:defRPr>
            </a:lvl1pPr>
            <a:lvl2pPr lvl="1" algn="ctr" rtl="0">
              <a:lnSpc>
                <a:spcPct val="100000"/>
              </a:lnSpc>
              <a:spcBef>
                <a:spcPts val="0"/>
              </a:spcBef>
              <a:spcAft>
                <a:spcPts val="0"/>
              </a:spcAft>
              <a:buClr>
                <a:srgbClr val="000000"/>
              </a:buClr>
              <a:buSzPts val="3600"/>
              <a:buFont typeface="Fira Sans Condensed Medium" panose="020B0603050000020004"/>
              <a:buNone/>
              <a:defRPr sz="3600">
                <a:solidFill>
                  <a:srgbClr val="000000"/>
                </a:solidFill>
                <a:latin typeface="Fira Sans Condensed Medium" panose="020B0603050000020004"/>
                <a:ea typeface="Fira Sans Condensed Medium" panose="020B0603050000020004"/>
                <a:cs typeface="Fira Sans Condensed Medium" panose="020B0603050000020004"/>
                <a:sym typeface="Fira Sans Condensed Medium" panose="020B0603050000020004"/>
              </a:defRPr>
            </a:lvl2pPr>
            <a:lvl3pPr lvl="2" algn="ctr" rtl="0">
              <a:lnSpc>
                <a:spcPct val="100000"/>
              </a:lnSpc>
              <a:spcBef>
                <a:spcPts val="0"/>
              </a:spcBef>
              <a:spcAft>
                <a:spcPts val="0"/>
              </a:spcAft>
              <a:buClr>
                <a:srgbClr val="000000"/>
              </a:buClr>
              <a:buSzPts val="3600"/>
              <a:buFont typeface="Fira Sans Condensed Medium" panose="020B0603050000020004"/>
              <a:buNone/>
              <a:defRPr sz="3600">
                <a:solidFill>
                  <a:srgbClr val="000000"/>
                </a:solidFill>
                <a:latin typeface="Fira Sans Condensed Medium" panose="020B0603050000020004"/>
                <a:ea typeface="Fira Sans Condensed Medium" panose="020B0603050000020004"/>
                <a:cs typeface="Fira Sans Condensed Medium" panose="020B0603050000020004"/>
                <a:sym typeface="Fira Sans Condensed Medium" panose="020B0603050000020004"/>
              </a:defRPr>
            </a:lvl3pPr>
            <a:lvl4pPr lvl="3" algn="ctr" rtl="0">
              <a:lnSpc>
                <a:spcPct val="100000"/>
              </a:lnSpc>
              <a:spcBef>
                <a:spcPts val="0"/>
              </a:spcBef>
              <a:spcAft>
                <a:spcPts val="0"/>
              </a:spcAft>
              <a:buClr>
                <a:srgbClr val="000000"/>
              </a:buClr>
              <a:buSzPts val="3600"/>
              <a:buFont typeface="Fira Sans Condensed Medium" panose="020B0603050000020004"/>
              <a:buNone/>
              <a:defRPr sz="3600">
                <a:solidFill>
                  <a:srgbClr val="000000"/>
                </a:solidFill>
                <a:latin typeface="Fira Sans Condensed Medium" panose="020B0603050000020004"/>
                <a:ea typeface="Fira Sans Condensed Medium" panose="020B0603050000020004"/>
                <a:cs typeface="Fira Sans Condensed Medium" panose="020B0603050000020004"/>
                <a:sym typeface="Fira Sans Condensed Medium" panose="020B0603050000020004"/>
              </a:defRPr>
            </a:lvl4pPr>
            <a:lvl5pPr lvl="4" algn="ctr" rtl="0">
              <a:lnSpc>
                <a:spcPct val="100000"/>
              </a:lnSpc>
              <a:spcBef>
                <a:spcPts val="0"/>
              </a:spcBef>
              <a:spcAft>
                <a:spcPts val="0"/>
              </a:spcAft>
              <a:buClr>
                <a:srgbClr val="000000"/>
              </a:buClr>
              <a:buSzPts val="3600"/>
              <a:buFont typeface="Fira Sans Condensed Medium" panose="020B0603050000020004"/>
              <a:buNone/>
              <a:defRPr sz="3600">
                <a:solidFill>
                  <a:srgbClr val="000000"/>
                </a:solidFill>
                <a:latin typeface="Fira Sans Condensed Medium" panose="020B0603050000020004"/>
                <a:ea typeface="Fira Sans Condensed Medium" panose="020B0603050000020004"/>
                <a:cs typeface="Fira Sans Condensed Medium" panose="020B0603050000020004"/>
                <a:sym typeface="Fira Sans Condensed Medium" panose="020B0603050000020004"/>
              </a:defRPr>
            </a:lvl5pPr>
            <a:lvl6pPr lvl="5" algn="ctr" rtl="0">
              <a:lnSpc>
                <a:spcPct val="100000"/>
              </a:lnSpc>
              <a:spcBef>
                <a:spcPts val="0"/>
              </a:spcBef>
              <a:spcAft>
                <a:spcPts val="0"/>
              </a:spcAft>
              <a:buClr>
                <a:srgbClr val="000000"/>
              </a:buClr>
              <a:buSzPts val="3600"/>
              <a:buFont typeface="Fira Sans Condensed Medium" panose="020B0603050000020004"/>
              <a:buNone/>
              <a:defRPr sz="3600">
                <a:solidFill>
                  <a:srgbClr val="000000"/>
                </a:solidFill>
                <a:latin typeface="Fira Sans Condensed Medium" panose="020B0603050000020004"/>
                <a:ea typeface="Fira Sans Condensed Medium" panose="020B0603050000020004"/>
                <a:cs typeface="Fira Sans Condensed Medium" panose="020B0603050000020004"/>
                <a:sym typeface="Fira Sans Condensed Medium" panose="020B0603050000020004"/>
              </a:defRPr>
            </a:lvl6pPr>
            <a:lvl7pPr lvl="6" algn="ctr" rtl="0">
              <a:lnSpc>
                <a:spcPct val="100000"/>
              </a:lnSpc>
              <a:spcBef>
                <a:spcPts val="0"/>
              </a:spcBef>
              <a:spcAft>
                <a:spcPts val="0"/>
              </a:spcAft>
              <a:buClr>
                <a:srgbClr val="000000"/>
              </a:buClr>
              <a:buSzPts val="3600"/>
              <a:buFont typeface="Fira Sans Condensed Medium" panose="020B0603050000020004"/>
              <a:buNone/>
              <a:defRPr sz="3600">
                <a:solidFill>
                  <a:srgbClr val="000000"/>
                </a:solidFill>
                <a:latin typeface="Fira Sans Condensed Medium" panose="020B0603050000020004"/>
                <a:ea typeface="Fira Sans Condensed Medium" panose="020B0603050000020004"/>
                <a:cs typeface="Fira Sans Condensed Medium" panose="020B0603050000020004"/>
                <a:sym typeface="Fira Sans Condensed Medium" panose="020B0603050000020004"/>
              </a:defRPr>
            </a:lvl7pPr>
            <a:lvl8pPr lvl="7" algn="ctr" rtl="0">
              <a:lnSpc>
                <a:spcPct val="100000"/>
              </a:lnSpc>
              <a:spcBef>
                <a:spcPts val="0"/>
              </a:spcBef>
              <a:spcAft>
                <a:spcPts val="0"/>
              </a:spcAft>
              <a:buClr>
                <a:srgbClr val="000000"/>
              </a:buClr>
              <a:buSzPts val="3600"/>
              <a:buFont typeface="Fira Sans Condensed Medium" panose="020B0603050000020004"/>
              <a:buNone/>
              <a:defRPr sz="3600">
                <a:solidFill>
                  <a:srgbClr val="000000"/>
                </a:solidFill>
                <a:latin typeface="Fira Sans Condensed Medium" panose="020B0603050000020004"/>
                <a:ea typeface="Fira Sans Condensed Medium" panose="020B0603050000020004"/>
                <a:cs typeface="Fira Sans Condensed Medium" panose="020B0603050000020004"/>
                <a:sym typeface="Fira Sans Condensed Medium" panose="020B0603050000020004"/>
              </a:defRPr>
            </a:lvl8pPr>
            <a:lvl9pPr lvl="8" algn="ctr" rtl="0">
              <a:lnSpc>
                <a:spcPct val="100000"/>
              </a:lnSpc>
              <a:spcBef>
                <a:spcPts val="0"/>
              </a:spcBef>
              <a:spcAft>
                <a:spcPts val="0"/>
              </a:spcAft>
              <a:buClr>
                <a:srgbClr val="000000"/>
              </a:buClr>
              <a:buSzPts val="3600"/>
              <a:buFont typeface="Fira Sans Condensed Medium" panose="020B0603050000020004"/>
              <a:buNone/>
              <a:defRPr sz="3600">
                <a:solidFill>
                  <a:srgbClr val="000000"/>
                </a:solidFill>
                <a:latin typeface="Fira Sans Condensed Medium" panose="020B0603050000020004"/>
                <a:ea typeface="Fira Sans Condensed Medium" panose="020B0603050000020004"/>
                <a:cs typeface="Fira Sans Condensed Medium" panose="020B0603050000020004"/>
                <a:sym typeface="Fira Sans Condensed Medium" panose="020B0603050000020004"/>
              </a:defRPr>
            </a:lvl9pPr>
          </a:lstStyle>
          <a:p/>
        </p:txBody>
      </p:sp>
      <p:sp>
        <p:nvSpPr>
          <p:cNvPr id="476" name="Google Shape;476;g2df2c35899b_0_900"/>
          <p:cNvSpPr txBox="1"/>
          <p:nvPr>
            <p:ph type="subTitle" idx="13"/>
          </p:nvPr>
        </p:nvSpPr>
        <p:spPr>
          <a:xfrm>
            <a:off x="7067226" y="6958502"/>
            <a:ext cx="4141200" cy="1648200"/>
          </a:xfrm>
          <a:prstGeom prst="rect">
            <a:avLst/>
          </a:prstGeom>
          <a:noFill/>
          <a:ln>
            <a:noFill/>
          </a:ln>
        </p:spPr>
        <p:txBody>
          <a:bodyPr spcFirstLastPara="1" wrap="square" lIns="182850" tIns="182850" rIns="182850" bIns="182850" anchor="t" anchorCtr="0">
            <a:noAutofit/>
          </a:bodyPr>
          <a:lstStyle>
            <a:lvl1pPr lvl="0" algn="ctr" rtl="0">
              <a:lnSpc>
                <a:spcPct val="100000"/>
              </a:lnSpc>
              <a:spcBef>
                <a:spcPts val="0"/>
              </a:spcBef>
              <a:spcAft>
                <a:spcPts val="0"/>
              </a:spcAft>
              <a:buClr>
                <a:srgbClr val="000000"/>
              </a:buClr>
              <a:buSzPts val="2000"/>
              <a:buNone/>
              <a:defRPr sz="2600"/>
            </a:lvl1pPr>
            <a:lvl2pPr lvl="1" algn="ctr" rtl="0">
              <a:lnSpc>
                <a:spcPct val="100000"/>
              </a:lnSpc>
              <a:spcBef>
                <a:spcPts val="0"/>
              </a:spcBef>
              <a:spcAft>
                <a:spcPts val="0"/>
              </a:spcAft>
              <a:buClr>
                <a:srgbClr val="000000"/>
              </a:buClr>
              <a:buSzPts val="2000"/>
              <a:buNone/>
              <a:defRPr sz="2000">
                <a:solidFill>
                  <a:srgbClr val="000000"/>
                </a:solidFill>
              </a:defRPr>
            </a:lvl2pPr>
            <a:lvl3pPr lvl="2" algn="ctr" rtl="0">
              <a:lnSpc>
                <a:spcPct val="100000"/>
              </a:lnSpc>
              <a:spcBef>
                <a:spcPts val="0"/>
              </a:spcBef>
              <a:spcAft>
                <a:spcPts val="0"/>
              </a:spcAft>
              <a:buClr>
                <a:srgbClr val="000000"/>
              </a:buClr>
              <a:buSzPts val="2000"/>
              <a:buNone/>
              <a:defRPr sz="2000">
                <a:solidFill>
                  <a:srgbClr val="000000"/>
                </a:solidFill>
              </a:defRPr>
            </a:lvl3pPr>
            <a:lvl4pPr lvl="3" algn="ctr" rtl="0">
              <a:lnSpc>
                <a:spcPct val="100000"/>
              </a:lnSpc>
              <a:spcBef>
                <a:spcPts val="0"/>
              </a:spcBef>
              <a:spcAft>
                <a:spcPts val="0"/>
              </a:spcAft>
              <a:buClr>
                <a:srgbClr val="000000"/>
              </a:buClr>
              <a:buSzPts val="2000"/>
              <a:buNone/>
              <a:defRPr sz="2000">
                <a:solidFill>
                  <a:srgbClr val="000000"/>
                </a:solidFill>
              </a:defRPr>
            </a:lvl4pPr>
            <a:lvl5pPr lvl="4" algn="ctr" rtl="0">
              <a:lnSpc>
                <a:spcPct val="100000"/>
              </a:lnSpc>
              <a:spcBef>
                <a:spcPts val="0"/>
              </a:spcBef>
              <a:spcAft>
                <a:spcPts val="0"/>
              </a:spcAft>
              <a:buClr>
                <a:srgbClr val="000000"/>
              </a:buClr>
              <a:buSzPts val="2000"/>
              <a:buNone/>
              <a:defRPr sz="2000">
                <a:solidFill>
                  <a:srgbClr val="000000"/>
                </a:solidFill>
              </a:defRPr>
            </a:lvl5pPr>
            <a:lvl6pPr lvl="5" algn="ctr" rtl="0">
              <a:lnSpc>
                <a:spcPct val="100000"/>
              </a:lnSpc>
              <a:spcBef>
                <a:spcPts val="0"/>
              </a:spcBef>
              <a:spcAft>
                <a:spcPts val="0"/>
              </a:spcAft>
              <a:buClr>
                <a:srgbClr val="000000"/>
              </a:buClr>
              <a:buSzPts val="2000"/>
              <a:buNone/>
              <a:defRPr sz="2000">
                <a:solidFill>
                  <a:srgbClr val="000000"/>
                </a:solidFill>
              </a:defRPr>
            </a:lvl6pPr>
            <a:lvl7pPr lvl="6" algn="ctr" rtl="0">
              <a:lnSpc>
                <a:spcPct val="100000"/>
              </a:lnSpc>
              <a:spcBef>
                <a:spcPts val="0"/>
              </a:spcBef>
              <a:spcAft>
                <a:spcPts val="0"/>
              </a:spcAft>
              <a:buClr>
                <a:srgbClr val="000000"/>
              </a:buClr>
              <a:buSzPts val="2000"/>
              <a:buNone/>
              <a:defRPr sz="2000">
                <a:solidFill>
                  <a:srgbClr val="000000"/>
                </a:solidFill>
              </a:defRPr>
            </a:lvl7pPr>
            <a:lvl8pPr lvl="7" algn="ctr" rtl="0">
              <a:lnSpc>
                <a:spcPct val="100000"/>
              </a:lnSpc>
              <a:spcBef>
                <a:spcPts val="0"/>
              </a:spcBef>
              <a:spcAft>
                <a:spcPts val="0"/>
              </a:spcAft>
              <a:buClr>
                <a:srgbClr val="000000"/>
              </a:buClr>
              <a:buSzPts val="2000"/>
              <a:buNone/>
              <a:defRPr sz="2000">
                <a:solidFill>
                  <a:srgbClr val="000000"/>
                </a:solidFill>
              </a:defRPr>
            </a:lvl8pPr>
            <a:lvl9pPr lvl="8" algn="ctr" rtl="0">
              <a:lnSpc>
                <a:spcPct val="100000"/>
              </a:lnSpc>
              <a:spcBef>
                <a:spcPts val="0"/>
              </a:spcBef>
              <a:spcAft>
                <a:spcPts val="0"/>
              </a:spcAft>
              <a:buClr>
                <a:srgbClr val="000000"/>
              </a:buClr>
              <a:buSzPts val="2000"/>
              <a:buNone/>
              <a:defRPr sz="2000">
                <a:solidFill>
                  <a:srgbClr val="000000"/>
                </a:solidFill>
              </a:defRPr>
            </a:lvl9pPr>
          </a:lstStyle>
          <a:p/>
        </p:txBody>
      </p:sp>
      <p:sp>
        <p:nvSpPr>
          <p:cNvPr id="477" name="Google Shape;477;g2df2c35899b_0_900"/>
          <p:cNvSpPr txBox="1"/>
          <p:nvPr>
            <p:ph type="ctrTitle" idx="14"/>
          </p:nvPr>
        </p:nvSpPr>
        <p:spPr>
          <a:xfrm>
            <a:off x="12285248" y="8269600"/>
            <a:ext cx="3762600" cy="919200"/>
          </a:xfrm>
          <a:prstGeom prst="rect">
            <a:avLst/>
          </a:prstGeom>
          <a:noFill/>
          <a:ln>
            <a:noFill/>
          </a:ln>
        </p:spPr>
        <p:txBody>
          <a:bodyPr spcFirstLastPara="1" wrap="square" lIns="182850" tIns="182850" rIns="182850" bIns="182850" anchor="b" anchorCtr="0">
            <a:noAutofit/>
          </a:bodyPr>
          <a:lstStyle>
            <a:lvl1pPr lvl="0" algn="ctr" rtl="0">
              <a:lnSpc>
                <a:spcPct val="100000"/>
              </a:lnSpc>
              <a:spcBef>
                <a:spcPts val="0"/>
              </a:spcBef>
              <a:spcAft>
                <a:spcPts val="0"/>
              </a:spcAft>
              <a:buClr>
                <a:srgbClr val="000000"/>
              </a:buClr>
              <a:buSzPts val="3600"/>
              <a:buFont typeface="Fira Sans Condensed Medium" panose="020B0603050000020004"/>
              <a:buNone/>
              <a:defRPr sz="3200">
                <a:solidFill>
                  <a:schemeClr val="lt1"/>
                </a:solidFill>
                <a:latin typeface="Advent Pro SemiBold"/>
                <a:ea typeface="Advent Pro SemiBold"/>
                <a:cs typeface="Advent Pro SemiBold"/>
                <a:sym typeface="Advent Pro SemiBold"/>
              </a:defRPr>
            </a:lvl1pPr>
            <a:lvl2pPr lvl="1" algn="ctr" rtl="0">
              <a:lnSpc>
                <a:spcPct val="100000"/>
              </a:lnSpc>
              <a:spcBef>
                <a:spcPts val="0"/>
              </a:spcBef>
              <a:spcAft>
                <a:spcPts val="0"/>
              </a:spcAft>
              <a:buClr>
                <a:srgbClr val="000000"/>
              </a:buClr>
              <a:buSzPts val="3600"/>
              <a:buFont typeface="Fira Sans Condensed Medium" panose="020B0603050000020004"/>
              <a:buNone/>
              <a:defRPr sz="3600">
                <a:solidFill>
                  <a:srgbClr val="000000"/>
                </a:solidFill>
                <a:latin typeface="Fira Sans Condensed Medium" panose="020B0603050000020004"/>
                <a:ea typeface="Fira Sans Condensed Medium" panose="020B0603050000020004"/>
                <a:cs typeface="Fira Sans Condensed Medium" panose="020B0603050000020004"/>
                <a:sym typeface="Fira Sans Condensed Medium" panose="020B0603050000020004"/>
              </a:defRPr>
            </a:lvl2pPr>
            <a:lvl3pPr lvl="2" algn="ctr" rtl="0">
              <a:lnSpc>
                <a:spcPct val="100000"/>
              </a:lnSpc>
              <a:spcBef>
                <a:spcPts val="0"/>
              </a:spcBef>
              <a:spcAft>
                <a:spcPts val="0"/>
              </a:spcAft>
              <a:buClr>
                <a:srgbClr val="000000"/>
              </a:buClr>
              <a:buSzPts val="3600"/>
              <a:buFont typeface="Fira Sans Condensed Medium" panose="020B0603050000020004"/>
              <a:buNone/>
              <a:defRPr sz="3600">
                <a:solidFill>
                  <a:srgbClr val="000000"/>
                </a:solidFill>
                <a:latin typeface="Fira Sans Condensed Medium" panose="020B0603050000020004"/>
                <a:ea typeface="Fira Sans Condensed Medium" panose="020B0603050000020004"/>
                <a:cs typeface="Fira Sans Condensed Medium" panose="020B0603050000020004"/>
                <a:sym typeface="Fira Sans Condensed Medium" panose="020B0603050000020004"/>
              </a:defRPr>
            </a:lvl3pPr>
            <a:lvl4pPr lvl="3" algn="ctr" rtl="0">
              <a:lnSpc>
                <a:spcPct val="100000"/>
              </a:lnSpc>
              <a:spcBef>
                <a:spcPts val="0"/>
              </a:spcBef>
              <a:spcAft>
                <a:spcPts val="0"/>
              </a:spcAft>
              <a:buClr>
                <a:srgbClr val="000000"/>
              </a:buClr>
              <a:buSzPts val="3600"/>
              <a:buFont typeface="Fira Sans Condensed Medium" panose="020B0603050000020004"/>
              <a:buNone/>
              <a:defRPr sz="3600">
                <a:solidFill>
                  <a:srgbClr val="000000"/>
                </a:solidFill>
                <a:latin typeface="Fira Sans Condensed Medium" panose="020B0603050000020004"/>
                <a:ea typeface="Fira Sans Condensed Medium" panose="020B0603050000020004"/>
                <a:cs typeface="Fira Sans Condensed Medium" panose="020B0603050000020004"/>
                <a:sym typeface="Fira Sans Condensed Medium" panose="020B0603050000020004"/>
              </a:defRPr>
            </a:lvl4pPr>
            <a:lvl5pPr lvl="4" algn="ctr" rtl="0">
              <a:lnSpc>
                <a:spcPct val="100000"/>
              </a:lnSpc>
              <a:spcBef>
                <a:spcPts val="0"/>
              </a:spcBef>
              <a:spcAft>
                <a:spcPts val="0"/>
              </a:spcAft>
              <a:buClr>
                <a:srgbClr val="000000"/>
              </a:buClr>
              <a:buSzPts val="3600"/>
              <a:buFont typeface="Fira Sans Condensed Medium" panose="020B0603050000020004"/>
              <a:buNone/>
              <a:defRPr sz="3600">
                <a:solidFill>
                  <a:srgbClr val="000000"/>
                </a:solidFill>
                <a:latin typeface="Fira Sans Condensed Medium" panose="020B0603050000020004"/>
                <a:ea typeface="Fira Sans Condensed Medium" panose="020B0603050000020004"/>
                <a:cs typeface="Fira Sans Condensed Medium" panose="020B0603050000020004"/>
                <a:sym typeface="Fira Sans Condensed Medium" panose="020B0603050000020004"/>
              </a:defRPr>
            </a:lvl5pPr>
            <a:lvl6pPr lvl="5" algn="ctr" rtl="0">
              <a:lnSpc>
                <a:spcPct val="100000"/>
              </a:lnSpc>
              <a:spcBef>
                <a:spcPts val="0"/>
              </a:spcBef>
              <a:spcAft>
                <a:spcPts val="0"/>
              </a:spcAft>
              <a:buClr>
                <a:srgbClr val="000000"/>
              </a:buClr>
              <a:buSzPts val="3600"/>
              <a:buFont typeface="Fira Sans Condensed Medium" panose="020B0603050000020004"/>
              <a:buNone/>
              <a:defRPr sz="3600">
                <a:solidFill>
                  <a:srgbClr val="000000"/>
                </a:solidFill>
                <a:latin typeface="Fira Sans Condensed Medium" panose="020B0603050000020004"/>
                <a:ea typeface="Fira Sans Condensed Medium" panose="020B0603050000020004"/>
                <a:cs typeface="Fira Sans Condensed Medium" panose="020B0603050000020004"/>
                <a:sym typeface="Fira Sans Condensed Medium" panose="020B0603050000020004"/>
              </a:defRPr>
            </a:lvl6pPr>
            <a:lvl7pPr lvl="6" algn="ctr" rtl="0">
              <a:lnSpc>
                <a:spcPct val="100000"/>
              </a:lnSpc>
              <a:spcBef>
                <a:spcPts val="0"/>
              </a:spcBef>
              <a:spcAft>
                <a:spcPts val="0"/>
              </a:spcAft>
              <a:buClr>
                <a:srgbClr val="000000"/>
              </a:buClr>
              <a:buSzPts val="3600"/>
              <a:buFont typeface="Fira Sans Condensed Medium" panose="020B0603050000020004"/>
              <a:buNone/>
              <a:defRPr sz="3600">
                <a:solidFill>
                  <a:srgbClr val="000000"/>
                </a:solidFill>
                <a:latin typeface="Fira Sans Condensed Medium" panose="020B0603050000020004"/>
                <a:ea typeface="Fira Sans Condensed Medium" panose="020B0603050000020004"/>
                <a:cs typeface="Fira Sans Condensed Medium" panose="020B0603050000020004"/>
                <a:sym typeface="Fira Sans Condensed Medium" panose="020B0603050000020004"/>
              </a:defRPr>
            </a:lvl7pPr>
            <a:lvl8pPr lvl="7" algn="ctr" rtl="0">
              <a:lnSpc>
                <a:spcPct val="100000"/>
              </a:lnSpc>
              <a:spcBef>
                <a:spcPts val="0"/>
              </a:spcBef>
              <a:spcAft>
                <a:spcPts val="0"/>
              </a:spcAft>
              <a:buClr>
                <a:srgbClr val="000000"/>
              </a:buClr>
              <a:buSzPts val="3600"/>
              <a:buFont typeface="Fira Sans Condensed Medium" panose="020B0603050000020004"/>
              <a:buNone/>
              <a:defRPr sz="3600">
                <a:solidFill>
                  <a:srgbClr val="000000"/>
                </a:solidFill>
                <a:latin typeface="Fira Sans Condensed Medium" panose="020B0603050000020004"/>
                <a:ea typeface="Fira Sans Condensed Medium" panose="020B0603050000020004"/>
                <a:cs typeface="Fira Sans Condensed Medium" panose="020B0603050000020004"/>
                <a:sym typeface="Fira Sans Condensed Medium" panose="020B0603050000020004"/>
              </a:defRPr>
            </a:lvl8pPr>
            <a:lvl9pPr lvl="8" algn="ctr" rtl="0">
              <a:lnSpc>
                <a:spcPct val="100000"/>
              </a:lnSpc>
              <a:spcBef>
                <a:spcPts val="0"/>
              </a:spcBef>
              <a:spcAft>
                <a:spcPts val="0"/>
              </a:spcAft>
              <a:buClr>
                <a:srgbClr val="000000"/>
              </a:buClr>
              <a:buSzPts val="3600"/>
              <a:buFont typeface="Fira Sans Condensed Medium" panose="020B0603050000020004"/>
              <a:buNone/>
              <a:defRPr sz="3600">
                <a:solidFill>
                  <a:srgbClr val="000000"/>
                </a:solidFill>
                <a:latin typeface="Fira Sans Condensed Medium" panose="020B0603050000020004"/>
                <a:ea typeface="Fira Sans Condensed Medium" panose="020B0603050000020004"/>
                <a:cs typeface="Fira Sans Condensed Medium" panose="020B0603050000020004"/>
                <a:sym typeface="Fira Sans Condensed Medium" panose="020B0603050000020004"/>
              </a:defRPr>
            </a:lvl9pPr>
          </a:lstStyle>
          <a:p/>
        </p:txBody>
      </p:sp>
      <p:sp>
        <p:nvSpPr>
          <p:cNvPr id="478" name="Google Shape;478;g2df2c35899b_0_900"/>
          <p:cNvSpPr txBox="1"/>
          <p:nvPr>
            <p:ph type="subTitle" idx="15"/>
          </p:nvPr>
        </p:nvSpPr>
        <p:spPr>
          <a:xfrm>
            <a:off x="11895848" y="6958502"/>
            <a:ext cx="4541400" cy="1648200"/>
          </a:xfrm>
          <a:prstGeom prst="rect">
            <a:avLst/>
          </a:prstGeom>
          <a:noFill/>
          <a:ln>
            <a:noFill/>
          </a:ln>
        </p:spPr>
        <p:txBody>
          <a:bodyPr spcFirstLastPara="1" wrap="square" lIns="182850" tIns="182850" rIns="182850" bIns="182850" anchor="t" anchorCtr="0">
            <a:noAutofit/>
          </a:bodyPr>
          <a:lstStyle>
            <a:lvl1pPr lvl="0" algn="ctr" rtl="0">
              <a:lnSpc>
                <a:spcPct val="100000"/>
              </a:lnSpc>
              <a:spcBef>
                <a:spcPts val="0"/>
              </a:spcBef>
              <a:spcAft>
                <a:spcPts val="0"/>
              </a:spcAft>
              <a:buClr>
                <a:srgbClr val="000000"/>
              </a:buClr>
              <a:buSzPts val="2000"/>
              <a:buNone/>
              <a:defRPr sz="2600"/>
            </a:lvl1pPr>
            <a:lvl2pPr lvl="1" algn="ctr" rtl="0">
              <a:lnSpc>
                <a:spcPct val="100000"/>
              </a:lnSpc>
              <a:spcBef>
                <a:spcPts val="0"/>
              </a:spcBef>
              <a:spcAft>
                <a:spcPts val="0"/>
              </a:spcAft>
              <a:buClr>
                <a:srgbClr val="000000"/>
              </a:buClr>
              <a:buSzPts val="2000"/>
              <a:buNone/>
              <a:defRPr sz="2000">
                <a:solidFill>
                  <a:srgbClr val="000000"/>
                </a:solidFill>
              </a:defRPr>
            </a:lvl2pPr>
            <a:lvl3pPr lvl="2" algn="ctr" rtl="0">
              <a:lnSpc>
                <a:spcPct val="100000"/>
              </a:lnSpc>
              <a:spcBef>
                <a:spcPts val="0"/>
              </a:spcBef>
              <a:spcAft>
                <a:spcPts val="0"/>
              </a:spcAft>
              <a:buClr>
                <a:srgbClr val="000000"/>
              </a:buClr>
              <a:buSzPts val="2000"/>
              <a:buNone/>
              <a:defRPr sz="2000">
                <a:solidFill>
                  <a:srgbClr val="000000"/>
                </a:solidFill>
              </a:defRPr>
            </a:lvl3pPr>
            <a:lvl4pPr lvl="3" algn="ctr" rtl="0">
              <a:lnSpc>
                <a:spcPct val="100000"/>
              </a:lnSpc>
              <a:spcBef>
                <a:spcPts val="0"/>
              </a:spcBef>
              <a:spcAft>
                <a:spcPts val="0"/>
              </a:spcAft>
              <a:buClr>
                <a:srgbClr val="000000"/>
              </a:buClr>
              <a:buSzPts val="2000"/>
              <a:buNone/>
              <a:defRPr sz="2000">
                <a:solidFill>
                  <a:srgbClr val="000000"/>
                </a:solidFill>
              </a:defRPr>
            </a:lvl4pPr>
            <a:lvl5pPr lvl="4" algn="ctr" rtl="0">
              <a:lnSpc>
                <a:spcPct val="100000"/>
              </a:lnSpc>
              <a:spcBef>
                <a:spcPts val="0"/>
              </a:spcBef>
              <a:spcAft>
                <a:spcPts val="0"/>
              </a:spcAft>
              <a:buClr>
                <a:srgbClr val="000000"/>
              </a:buClr>
              <a:buSzPts val="2000"/>
              <a:buNone/>
              <a:defRPr sz="2000">
                <a:solidFill>
                  <a:srgbClr val="000000"/>
                </a:solidFill>
              </a:defRPr>
            </a:lvl5pPr>
            <a:lvl6pPr lvl="5" algn="ctr" rtl="0">
              <a:lnSpc>
                <a:spcPct val="100000"/>
              </a:lnSpc>
              <a:spcBef>
                <a:spcPts val="0"/>
              </a:spcBef>
              <a:spcAft>
                <a:spcPts val="0"/>
              </a:spcAft>
              <a:buClr>
                <a:srgbClr val="000000"/>
              </a:buClr>
              <a:buSzPts val="2000"/>
              <a:buNone/>
              <a:defRPr sz="2000">
                <a:solidFill>
                  <a:srgbClr val="000000"/>
                </a:solidFill>
              </a:defRPr>
            </a:lvl6pPr>
            <a:lvl7pPr lvl="6" algn="ctr" rtl="0">
              <a:lnSpc>
                <a:spcPct val="100000"/>
              </a:lnSpc>
              <a:spcBef>
                <a:spcPts val="0"/>
              </a:spcBef>
              <a:spcAft>
                <a:spcPts val="0"/>
              </a:spcAft>
              <a:buClr>
                <a:srgbClr val="000000"/>
              </a:buClr>
              <a:buSzPts val="2000"/>
              <a:buNone/>
              <a:defRPr sz="2000">
                <a:solidFill>
                  <a:srgbClr val="000000"/>
                </a:solidFill>
              </a:defRPr>
            </a:lvl7pPr>
            <a:lvl8pPr lvl="7" algn="ctr" rtl="0">
              <a:lnSpc>
                <a:spcPct val="100000"/>
              </a:lnSpc>
              <a:spcBef>
                <a:spcPts val="0"/>
              </a:spcBef>
              <a:spcAft>
                <a:spcPts val="0"/>
              </a:spcAft>
              <a:buClr>
                <a:srgbClr val="000000"/>
              </a:buClr>
              <a:buSzPts val="2000"/>
              <a:buNone/>
              <a:defRPr sz="2000">
                <a:solidFill>
                  <a:srgbClr val="000000"/>
                </a:solidFill>
              </a:defRPr>
            </a:lvl8pPr>
            <a:lvl9pPr lvl="8" algn="ctr" rtl="0">
              <a:lnSpc>
                <a:spcPct val="100000"/>
              </a:lnSpc>
              <a:spcBef>
                <a:spcPts val="0"/>
              </a:spcBef>
              <a:spcAft>
                <a:spcPts val="0"/>
              </a:spcAft>
              <a:buClr>
                <a:srgbClr val="000000"/>
              </a:buClr>
              <a:buSzPts val="2000"/>
              <a:buNone/>
              <a:defRPr sz="2000">
                <a:solidFill>
                  <a:srgbClr val="000000"/>
                </a:solidFill>
              </a:defRPr>
            </a:lvl9pPr>
          </a:lstStyle>
          <a:p/>
        </p:txBody>
      </p:sp>
      <p:sp>
        <p:nvSpPr>
          <p:cNvPr id="479" name="Google Shape;479;g2df2c35899b_0_900"/>
          <p:cNvSpPr/>
          <p:nvPr/>
        </p:nvSpPr>
        <p:spPr>
          <a:xfrm>
            <a:off x="15146100" y="554750"/>
            <a:ext cx="334300" cy="33430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panose="020B0604020202020204"/>
              <a:buNone/>
            </a:pPr>
            <a:endParaRPr sz="28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480" name="Google Shape;480;g2df2c35899b_0_900"/>
          <p:cNvSpPr/>
          <p:nvPr/>
        </p:nvSpPr>
        <p:spPr>
          <a:xfrm>
            <a:off x="17971700" y="823350"/>
            <a:ext cx="217300" cy="21730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panose="020B0604020202020204"/>
              <a:buNone/>
            </a:pPr>
            <a:endParaRPr sz="28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481" name="Google Shape;481;g2df2c35899b_0_900"/>
          <p:cNvSpPr/>
          <p:nvPr/>
        </p:nvSpPr>
        <p:spPr>
          <a:xfrm>
            <a:off x="16718900" y="1111750"/>
            <a:ext cx="104950" cy="10490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panose="020B0604020202020204"/>
              <a:buNone/>
            </a:pPr>
            <a:endParaRPr sz="28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482" name="Google Shape;482;g2df2c35899b_0_900"/>
          <p:cNvSpPr/>
          <p:nvPr/>
        </p:nvSpPr>
        <p:spPr>
          <a:xfrm>
            <a:off x="18244200" y="1468500"/>
            <a:ext cx="328700" cy="32870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panose="020B0604020202020204"/>
              <a:buNone/>
            </a:pPr>
            <a:endParaRPr sz="28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483" name="Google Shape;483;g2df2c35899b_0_900"/>
          <p:cNvSpPr/>
          <p:nvPr/>
        </p:nvSpPr>
        <p:spPr>
          <a:xfrm>
            <a:off x="17597200" y="2177300"/>
            <a:ext cx="311850" cy="312750"/>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panose="020B0604020202020204"/>
              <a:buNone/>
            </a:pPr>
            <a:endParaRPr sz="28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484" name="Google Shape;484;g2df2c35899b_0_900"/>
          <p:cNvSpPr/>
          <p:nvPr/>
        </p:nvSpPr>
        <p:spPr>
          <a:xfrm>
            <a:off x="13405046" y="889072"/>
            <a:ext cx="190985" cy="190924"/>
          </a:xfrm>
          <a:custGeom>
            <a:avLst/>
            <a:gdLst/>
            <a:ahLst/>
            <a:cxnLst/>
            <a:rect l="l" t="t" r="r" b="b"/>
            <a:pathLst>
              <a:path w="3110" h="3109" extrusionOk="0">
                <a:moveTo>
                  <a:pt x="2678" y="450"/>
                </a:moveTo>
                <a:lnTo>
                  <a:pt x="2678" y="2678"/>
                </a:lnTo>
                <a:lnTo>
                  <a:pt x="450" y="2678"/>
                </a:lnTo>
                <a:lnTo>
                  <a:pt x="450" y="450"/>
                </a:lnTo>
                <a:close/>
                <a:moveTo>
                  <a:pt x="1" y="0"/>
                </a:moveTo>
                <a:lnTo>
                  <a:pt x="1" y="3109"/>
                </a:lnTo>
                <a:lnTo>
                  <a:pt x="3109" y="3109"/>
                </a:lnTo>
                <a:lnTo>
                  <a:pt x="3109" y="0"/>
                </a:lnTo>
                <a:close/>
              </a:path>
            </a:pathLst>
          </a:custGeom>
          <a:solidFill>
            <a:srgbClr val="FF9973"/>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panose="020B0604020202020204"/>
              <a:buNone/>
            </a:pPr>
            <a:endParaRPr sz="28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485" name="Google Shape;485;g2df2c35899b_0_900"/>
          <p:cNvSpPr/>
          <p:nvPr/>
        </p:nvSpPr>
        <p:spPr>
          <a:xfrm>
            <a:off x="11809950" y="286444"/>
            <a:ext cx="164517" cy="164517"/>
          </a:xfrm>
          <a:custGeom>
            <a:avLst/>
            <a:gdLst/>
            <a:ahLst/>
            <a:cxnLst/>
            <a:rect l="l" t="t" r="r" b="b"/>
            <a:pathLst>
              <a:path w="2679" h="2679" extrusionOk="0">
                <a:moveTo>
                  <a:pt x="1" y="1"/>
                </a:moveTo>
                <a:lnTo>
                  <a:pt x="1" y="2679"/>
                </a:lnTo>
                <a:lnTo>
                  <a:pt x="2679" y="2679"/>
                </a:lnTo>
                <a:lnTo>
                  <a:pt x="2679" y="1"/>
                </a:lnTo>
                <a:close/>
              </a:path>
            </a:pathLst>
          </a:custGeom>
          <a:solidFill>
            <a:srgbClr val="00CFCC"/>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panose="020B0604020202020204"/>
              <a:buNone/>
            </a:pPr>
            <a:endParaRPr sz="28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486" name="Google Shape;486;g2df2c35899b_0_900"/>
          <p:cNvSpPr/>
          <p:nvPr/>
        </p:nvSpPr>
        <p:spPr>
          <a:xfrm>
            <a:off x="607200" y="8803450"/>
            <a:ext cx="334300" cy="33430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panose="020B0604020202020204"/>
              <a:buNone/>
            </a:pPr>
            <a:endParaRPr sz="28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487" name="Google Shape;487;g2df2c35899b_0_900"/>
          <p:cNvSpPr/>
          <p:nvPr/>
        </p:nvSpPr>
        <p:spPr>
          <a:xfrm>
            <a:off x="1128150" y="9507800"/>
            <a:ext cx="311850" cy="312750"/>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panose="020B0604020202020204"/>
              <a:buNone/>
            </a:pPr>
            <a:endParaRPr sz="28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and four columns 2">
  <p:cSld name="CUSTOM_2_1">
    <p:spTree>
      <p:nvGrpSpPr>
        <p:cNvPr id="488" name="Shape 488"/>
        <p:cNvGrpSpPr/>
        <p:nvPr/>
      </p:nvGrpSpPr>
      <p:grpSpPr>
        <a:xfrm>
          <a:off x="0" y="0"/>
          <a:ext cx="0" cy="0"/>
          <a:chOff x="0" y="0"/>
          <a:chExt cx="0" cy="0"/>
        </a:xfrm>
      </p:grpSpPr>
      <p:sp>
        <p:nvSpPr>
          <p:cNvPr id="489" name="Google Shape;489;g2df2c35899b_0_923"/>
          <p:cNvSpPr txBox="1"/>
          <p:nvPr>
            <p:ph type="ctrTitle"/>
          </p:nvPr>
        </p:nvSpPr>
        <p:spPr>
          <a:xfrm>
            <a:off x="1830322" y="4599088"/>
            <a:ext cx="3762600" cy="1289400"/>
          </a:xfrm>
          <a:prstGeom prst="rect">
            <a:avLst/>
          </a:prstGeom>
          <a:noFill/>
          <a:ln>
            <a:noFill/>
          </a:ln>
        </p:spPr>
        <p:txBody>
          <a:bodyPr spcFirstLastPara="1" wrap="square" lIns="182850" tIns="182850" rIns="182850" bIns="182850" anchor="t" anchorCtr="0">
            <a:noAutofit/>
          </a:bodyPr>
          <a:lstStyle>
            <a:lvl1pPr lvl="0" algn="r" rtl="0">
              <a:lnSpc>
                <a:spcPct val="100000"/>
              </a:lnSpc>
              <a:spcBef>
                <a:spcPts val="0"/>
              </a:spcBef>
              <a:spcAft>
                <a:spcPts val="0"/>
              </a:spcAft>
              <a:buClr>
                <a:srgbClr val="000000"/>
              </a:buClr>
              <a:buSzPts val="3600"/>
              <a:buNone/>
              <a:defRPr sz="4000">
                <a:solidFill>
                  <a:schemeClr val="lt1"/>
                </a:solidFill>
                <a:latin typeface="Advent Pro SemiBold"/>
                <a:ea typeface="Advent Pro SemiBold"/>
                <a:cs typeface="Advent Pro SemiBold"/>
                <a:sym typeface="Advent Pro SemiBold"/>
              </a:defRPr>
            </a:lvl1pPr>
            <a:lvl2pPr lvl="1" algn="ctr" rtl="0">
              <a:lnSpc>
                <a:spcPct val="100000"/>
              </a:lnSpc>
              <a:spcBef>
                <a:spcPts val="0"/>
              </a:spcBef>
              <a:spcAft>
                <a:spcPts val="0"/>
              </a:spcAft>
              <a:buClr>
                <a:srgbClr val="000000"/>
              </a:buClr>
              <a:buSzPts val="3600"/>
              <a:buNone/>
              <a:defRPr sz="3600">
                <a:solidFill>
                  <a:srgbClr val="000000"/>
                </a:solidFill>
              </a:defRPr>
            </a:lvl2pPr>
            <a:lvl3pPr lvl="2" algn="ctr" rtl="0">
              <a:lnSpc>
                <a:spcPct val="100000"/>
              </a:lnSpc>
              <a:spcBef>
                <a:spcPts val="0"/>
              </a:spcBef>
              <a:spcAft>
                <a:spcPts val="0"/>
              </a:spcAft>
              <a:buClr>
                <a:srgbClr val="000000"/>
              </a:buClr>
              <a:buSzPts val="3600"/>
              <a:buNone/>
              <a:defRPr sz="3600">
                <a:solidFill>
                  <a:srgbClr val="000000"/>
                </a:solidFill>
              </a:defRPr>
            </a:lvl3pPr>
            <a:lvl4pPr lvl="3" algn="ctr" rtl="0">
              <a:lnSpc>
                <a:spcPct val="100000"/>
              </a:lnSpc>
              <a:spcBef>
                <a:spcPts val="0"/>
              </a:spcBef>
              <a:spcAft>
                <a:spcPts val="0"/>
              </a:spcAft>
              <a:buClr>
                <a:srgbClr val="000000"/>
              </a:buClr>
              <a:buSzPts val="3600"/>
              <a:buNone/>
              <a:defRPr sz="3600">
                <a:solidFill>
                  <a:srgbClr val="000000"/>
                </a:solidFill>
              </a:defRPr>
            </a:lvl4pPr>
            <a:lvl5pPr lvl="4" algn="ctr" rtl="0">
              <a:lnSpc>
                <a:spcPct val="100000"/>
              </a:lnSpc>
              <a:spcBef>
                <a:spcPts val="0"/>
              </a:spcBef>
              <a:spcAft>
                <a:spcPts val="0"/>
              </a:spcAft>
              <a:buClr>
                <a:srgbClr val="000000"/>
              </a:buClr>
              <a:buSzPts val="3600"/>
              <a:buNone/>
              <a:defRPr sz="3600">
                <a:solidFill>
                  <a:srgbClr val="000000"/>
                </a:solidFill>
              </a:defRPr>
            </a:lvl5pPr>
            <a:lvl6pPr lvl="5" algn="ctr" rtl="0">
              <a:lnSpc>
                <a:spcPct val="100000"/>
              </a:lnSpc>
              <a:spcBef>
                <a:spcPts val="0"/>
              </a:spcBef>
              <a:spcAft>
                <a:spcPts val="0"/>
              </a:spcAft>
              <a:buClr>
                <a:srgbClr val="000000"/>
              </a:buClr>
              <a:buSzPts val="3600"/>
              <a:buNone/>
              <a:defRPr sz="3600">
                <a:solidFill>
                  <a:srgbClr val="000000"/>
                </a:solidFill>
              </a:defRPr>
            </a:lvl6pPr>
            <a:lvl7pPr lvl="6" algn="ctr" rtl="0">
              <a:lnSpc>
                <a:spcPct val="100000"/>
              </a:lnSpc>
              <a:spcBef>
                <a:spcPts val="0"/>
              </a:spcBef>
              <a:spcAft>
                <a:spcPts val="0"/>
              </a:spcAft>
              <a:buClr>
                <a:srgbClr val="000000"/>
              </a:buClr>
              <a:buSzPts val="3600"/>
              <a:buNone/>
              <a:defRPr sz="3600">
                <a:solidFill>
                  <a:srgbClr val="000000"/>
                </a:solidFill>
              </a:defRPr>
            </a:lvl7pPr>
            <a:lvl8pPr lvl="7" algn="ctr" rtl="0">
              <a:lnSpc>
                <a:spcPct val="100000"/>
              </a:lnSpc>
              <a:spcBef>
                <a:spcPts val="0"/>
              </a:spcBef>
              <a:spcAft>
                <a:spcPts val="0"/>
              </a:spcAft>
              <a:buClr>
                <a:srgbClr val="000000"/>
              </a:buClr>
              <a:buSzPts val="3600"/>
              <a:buNone/>
              <a:defRPr sz="3600">
                <a:solidFill>
                  <a:srgbClr val="000000"/>
                </a:solidFill>
              </a:defRPr>
            </a:lvl8pPr>
            <a:lvl9pPr lvl="8" algn="ctr" rtl="0">
              <a:lnSpc>
                <a:spcPct val="100000"/>
              </a:lnSpc>
              <a:spcBef>
                <a:spcPts val="0"/>
              </a:spcBef>
              <a:spcAft>
                <a:spcPts val="0"/>
              </a:spcAft>
              <a:buClr>
                <a:srgbClr val="000000"/>
              </a:buClr>
              <a:buSzPts val="3600"/>
              <a:buNone/>
              <a:defRPr sz="3600">
                <a:solidFill>
                  <a:srgbClr val="000000"/>
                </a:solidFill>
              </a:defRPr>
            </a:lvl9pPr>
          </a:lstStyle>
          <a:p/>
        </p:txBody>
      </p:sp>
      <p:sp>
        <p:nvSpPr>
          <p:cNvPr id="490" name="Google Shape;490;g2df2c35899b_0_923"/>
          <p:cNvSpPr txBox="1"/>
          <p:nvPr>
            <p:ph type="subTitle" idx="1"/>
          </p:nvPr>
        </p:nvSpPr>
        <p:spPr>
          <a:xfrm>
            <a:off x="1758278" y="3554794"/>
            <a:ext cx="3834600" cy="1289400"/>
          </a:xfrm>
          <a:prstGeom prst="rect">
            <a:avLst/>
          </a:prstGeom>
          <a:noFill/>
          <a:ln>
            <a:noFill/>
          </a:ln>
        </p:spPr>
        <p:txBody>
          <a:bodyPr spcFirstLastPara="1" wrap="square" lIns="182850" tIns="182850" rIns="182850" bIns="182850" anchor="b" anchorCtr="0">
            <a:noAutofit/>
          </a:bodyPr>
          <a:lstStyle>
            <a:lvl1pPr lvl="0" algn="r" rtl="0">
              <a:lnSpc>
                <a:spcPct val="100000"/>
              </a:lnSpc>
              <a:spcBef>
                <a:spcPts val="0"/>
              </a:spcBef>
              <a:spcAft>
                <a:spcPts val="0"/>
              </a:spcAft>
              <a:buClr>
                <a:srgbClr val="000000"/>
              </a:buClr>
              <a:buSzPts val="2000"/>
              <a:buNone/>
              <a:defRPr sz="2800"/>
            </a:lvl1pPr>
            <a:lvl2pPr lvl="1" algn="ctr" rtl="0">
              <a:lnSpc>
                <a:spcPct val="100000"/>
              </a:lnSpc>
              <a:spcBef>
                <a:spcPts val="0"/>
              </a:spcBef>
              <a:spcAft>
                <a:spcPts val="0"/>
              </a:spcAft>
              <a:buClr>
                <a:srgbClr val="000000"/>
              </a:buClr>
              <a:buSzPts val="2000"/>
              <a:buNone/>
              <a:defRPr sz="2000">
                <a:solidFill>
                  <a:srgbClr val="000000"/>
                </a:solidFill>
              </a:defRPr>
            </a:lvl2pPr>
            <a:lvl3pPr lvl="2" algn="ctr" rtl="0">
              <a:lnSpc>
                <a:spcPct val="100000"/>
              </a:lnSpc>
              <a:spcBef>
                <a:spcPts val="0"/>
              </a:spcBef>
              <a:spcAft>
                <a:spcPts val="0"/>
              </a:spcAft>
              <a:buClr>
                <a:srgbClr val="000000"/>
              </a:buClr>
              <a:buSzPts val="2000"/>
              <a:buNone/>
              <a:defRPr sz="2000">
                <a:solidFill>
                  <a:srgbClr val="000000"/>
                </a:solidFill>
              </a:defRPr>
            </a:lvl3pPr>
            <a:lvl4pPr lvl="3" algn="ctr" rtl="0">
              <a:lnSpc>
                <a:spcPct val="100000"/>
              </a:lnSpc>
              <a:spcBef>
                <a:spcPts val="0"/>
              </a:spcBef>
              <a:spcAft>
                <a:spcPts val="0"/>
              </a:spcAft>
              <a:buClr>
                <a:srgbClr val="000000"/>
              </a:buClr>
              <a:buSzPts val="2000"/>
              <a:buNone/>
              <a:defRPr sz="2000">
                <a:solidFill>
                  <a:srgbClr val="000000"/>
                </a:solidFill>
              </a:defRPr>
            </a:lvl4pPr>
            <a:lvl5pPr lvl="4" algn="ctr" rtl="0">
              <a:lnSpc>
                <a:spcPct val="100000"/>
              </a:lnSpc>
              <a:spcBef>
                <a:spcPts val="0"/>
              </a:spcBef>
              <a:spcAft>
                <a:spcPts val="0"/>
              </a:spcAft>
              <a:buClr>
                <a:srgbClr val="000000"/>
              </a:buClr>
              <a:buSzPts val="2000"/>
              <a:buNone/>
              <a:defRPr sz="2000">
                <a:solidFill>
                  <a:srgbClr val="000000"/>
                </a:solidFill>
              </a:defRPr>
            </a:lvl5pPr>
            <a:lvl6pPr lvl="5" algn="ctr" rtl="0">
              <a:lnSpc>
                <a:spcPct val="100000"/>
              </a:lnSpc>
              <a:spcBef>
                <a:spcPts val="0"/>
              </a:spcBef>
              <a:spcAft>
                <a:spcPts val="0"/>
              </a:spcAft>
              <a:buClr>
                <a:srgbClr val="000000"/>
              </a:buClr>
              <a:buSzPts val="2000"/>
              <a:buNone/>
              <a:defRPr sz="2000">
                <a:solidFill>
                  <a:srgbClr val="000000"/>
                </a:solidFill>
              </a:defRPr>
            </a:lvl6pPr>
            <a:lvl7pPr lvl="6" algn="ctr" rtl="0">
              <a:lnSpc>
                <a:spcPct val="100000"/>
              </a:lnSpc>
              <a:spcBef>
                <a:spcPts val="0"/>
              </a:spcBef>
              <a:spcAft>
                <a:spcPts val="0"/>
              </a:spcAft>
              <a:buClr>
                <a:srgbClr val="000000"/>
              </a:buClr>
              <a:buSzPts val="2000"/>
              <a:buNone/>
              <a:defRPr sz="2000">
                <a:solidFill>
                  <a:srgbClr val="000000"/>
                </a:solidFill>
              </a:defRPr>
            </a:lvl7pPr>
            <a:lvl8pPr lvl="7" algn="ctr" rtl="0">
              <a:lnSpc>
                <a:spcPct val="100000"/>
              </a:lnSpc>
              <a:spcBef>
                <a:spcPts val="0"/>
              </a:spcBef>
              <a:spcAft>
                <a:spcPts val="0"/>
              </a:spcAft>
              <a:buClr>
                <a:srgbClr val="000000"/>
              </a:buClr>
              <a:buSzPts val="2000"/>
              <a:buNone/>
              <a:defRPr sz="2000">
                <a:solidFill>
                  <a:srgbClr val="000000"/>
                </a:solidFill>
              </a:defRPr>
            </a:lvl8pPr>
            <a:lvl9pPr lvl="8" algn="ctr" rtl="0">
              <a:lnSpc>
                <a:spcPct val="100000"/>
              </a:lnSpc>
              <a:spcBef>
                <a:spcPts val="0"/>
              </a:spcBef>
              <a:spcAft>
                <a:spcPts val="0"/>
              </a:spcAft>
              <a:buClr>
                <a:srgbClr val="000000"/>
              </a:buClr>
              <a:buSzPts val="2000"/>
              <a:buNone/>
              <a:defRPr sz="2000">
                <a:solidFill>
                  <a:srgbClr val="000000"/>
                </a:solidFill>
              </a:defRPr>
            </a:lvl9pPr>
          </a:lstStyle>
          <a:p/>
        </p:txBody>
      </p:sp>
      <p:sp>
        <p:nvSpPr>
          <p:cNvPr id="491" name="Google Shape;491;g2df2c35899b_0_923"/>
          <p:cNvSpPr txBox="1"/>
          <p:nvPr>
            <p:ph type="ctrTitle" idx="2"/>
          </p:nvPr>
        </p:nvSpPr>
        <p:spPr>
          <a:xfrm>
            <a:off x="12691036" y="4599088"/>
            <a:ext cx="3762600" cy="1289400"/>
          </a:xfrm>
          <a:prstGeom prst="rect">
            <a:avLst/>
          </a:prstGeom>
          <a:noFill/>
          <a:ln>
            <a:noFill/>
          </a:ln>
        </p:spPr>
        <p:txBody>
          <a:bodyPr spcFirstLastPara="1" wrap="square" lIns="182850" tIns="182850" rIns="182850" bIns="182850" anchor="t" anchorCtr="0">
            <a:noAutofit/>
          </a:bodyPr>
          <a:lstStyle>
            <a:lvl1pPr lvl="0" algn="l" rtl="0">
              <a:lnSpc>
                <a:spcPct val="100000"/>
              </a:lnSpc>
              <a:spcBef>
                <a:spcPts val="0"/>
              </a:spcBef>
              <a:spcAft>
                <a:spcPts val="0"/>
              </a:spcAft>
              <a:buClr>
                <a:srgbClr val="000000"/>
              </a:buClr>
              <a:buSzPts val="3600"/>
              <a:buNone/>
              <a:defRPr sz="4000">
                <a:solidFill>
                  <a:schemeClr val="lt1"/>
                </a:solidFill>
                <a:latin typeface="Advent Pro SemiBold"/>
                <a:ea typeface="Advent Pro SemiBold"/>
                <a:cs typeface="Advent Pro SemiBold"/>
                <a:sym typeface="Advent Pro SemiBold"/>
              </a:defRPr>
            </a:lvl1pPr>
            <a:lvl2pPr lvl="1" algn="ctr" rtl="0">
              <a:lnSpc>
                <a:spcPct val="100000"/>
              </a:lnSpc>
              <a:spcBef>
                <a:spcPts val="0"/>
              </a:spcBef>
              <a:spcAft>
                <a:spcPts val="0"/>
              </a:spcAft>
              <a:buClr>
                <a:srgbClr val="000000"/>
              </a:buClr>
              <a:buSzPts val="3600"/>
              <a:buNone/>
              <a:defRPr sz="3600">
                <a:solidFill>
                  <a:srgbClr val="000000"/>
                </a:solidFill>
              </a:defRPr>
            </a:lvl2pPr>
            <a:lvl3pPr lvl="2" algn="ctr" rtl="0">
              <a:lnSpc>
                <a:spcPct val="100000"/>
              </a:lnSpc>
              <a:spcBef>
                <a:spcPts val="0"/>
              </a:spcBef>
              <a:spcAft>
                <a:spcPts val="0"/>
              </a:spcAft>
              <a:buClr>
                <a:srgbClr val="000000"/>
              </a:buClr>
              <a:buSzPts val="3600"/>
              <a:buNone/>
              <a:defRPr sz="3600">
                <a:solidFill>
                  <a:srgbClr val="000000"/>
                </a:solidFill>
              </a:defRPr>
            </a:lvl3pPr>
            <a:lvl4pPr lvl="3" algn="ctr" rtl="0">
              <a:lnSpc>
                <a:spcPct val="100000"/>
              </a:lnSpc>
              <a:spcBef>
                <a:spcPts val="0"/>
              </a:spcBef>
              <a:spcAft>
                <a:spcPts val="0"/>
              </a:spcAft>
              <a:buClr>
                <a:srgbClr val="000000"/>
              </a:buClr>
              <a:buSzPts val="3600"/>
              <a:buNone/>
              <a:defRPr sz="3600">
                <a:solidFill>
                  <a:srgbClr val="000000"/>
                </a:solidFill>
              </a:defRPr>
            </a:lvl4pPr>
            <a:lvl5pPr lvl="4" algn="ctr" rtl="0">
              <a:lnSpc>
                <a:spcPct val="100000"/>
              </a:lnSpc>
              <a:spcBef>
                <a:spcPts val="0"/>
              </a:spcBef>
              <a:spcAft>
                <a:spcPts val="0"/>
              </a:spcAft>
              <a:buClr>
                <a:srgbClr val="000000"/>
              </a:buClr>
              <a:buSzPts val="3600"/>
              <a:buNone/>
              <a:defRPr sz="3600">
                <a:solidFill>
                  <a:srgbClr val="000000"/>
                </a:solidFill>
              </a:defRPr>
            </a:lvl5pPr>
            <a:lvl6pPr lvl="5" algn="ctr" rtl="0">
              <a:lnSpc>
                <a:spcPct val="100000"/>
              </a:lnSpc>
              <a:spcBef>
                <a:spcPts val="0"/>
              </a:spcBef>
              <a:spcAft>
                <a:spcPts val="0"/>
              </a:spcAft>
              <a:buClr>
                <a:srgbClr val="000000"/>
              </a:buClr>
              <a:buSzPts val="3600"/>
              <a:buNone/>
              <a:defRPr sz="3600">
                <a:solidFill>
                  <a:srgbClr val="000000"/>
                </a:solidFill>
              </a:defRPr>
            </a:lvl6pPr>
            <a:lvl7pPr lvl="6" algn="ctr" rtl="0">
              <a:lnSpc>
                <a:spcPct val="100000"/>
              </a:lnSpc>
              <a:spcBef>
                <a:spcPts val="0"/>
              </a:spcBef>
              <a:spcAft>
                <a:spcPts val="0"/>
              </a:spcAft>
              <a:buClr>
                <a:srgbClr val="000000"/>
              </a:buClr>
              <a:buSzPts val="3600"/>
              <a:buNone/>
              <a:defRPr sz="3600">
                <a:solidFill>
                  <a:srgbClr val="000000"/>
                </a:solidFill>
              </a:defRPr>
            </a:lvl7pPr>
            <a:lvl8pPr lvl="7" algn="ctr" rtl="0">
              <a:lnSpc>
                <a:spcPct val="100000"/>
              </a:lnSpc>
              <a:spcBef>
                <a:spcPts val="0"/>
              </a:spcBef>
              <a:spcAft>
                <a:spcPts val="0"/>
              </a:spcAft>
              <a:buClr>
                <a:srgbClr val="000000"/>
              </a:buClr>
              <a:buSzPts val="3600"/>
              <a:buNone/>
              <a:defRPr sz="3600">
                <a:solidFill>
                  <a:srgbClr val="000000"/>
                </a:solidFill>
              </a:defRPr>
            </a:lvl8pPr>
            <a:lvl9pPr lvl="8" algn="ctr" rtl="0">
              <a:lnSpc>
                <a:spcPct val="100000"/>
              </a:lnSpc>
              <a:spcBef>
                <a:spcPts val="0"/>
              </a:spcBef>
              <a:spcAft>
                <a:spcPts val="0"/>
              </a:spcAft>
              <a:buClr>
                <a:srgbClr val="000000"/>
              </a:buClr>
              <a:buSzPts val="3600"/>
              <a:buNone/>
              <a:defRPr sz="3600">
                <a:solidFill>
                  <a:srgbClr val="000000"/>
                </a:solidFill>
              </a:defRPr>
            </a:lvl9pPr>
          </a:lstStyle>
          <a:p/>
        </p:txBody>
      </p:sp>
      <p:sp>
        <p:nvSpPr>
          <p:cNvPr id="492" name="Google Shape;492;g2df2c35899b_0_923"/>
          <p:cNvSpPr txBox="1"/>
          <p:nvPr>
            <p:ph type="subTitle" idx="3"/>
          </p:nvPr>
        </p:nvSpPr>
        <p:spPr>
          <a:xfrm>
            <a:off x="12691036" y="3554794"/>
            <a:ext cx="3762600" cy="1289400"/>
          </a:xfrm>
          <a:prstGeom prst="rect">
            <a:avLst/>
          </a:prstGeom>
          <a:noFill/>
          <a:ln>
            <a:noFill/>
          </a:ln>
        </p:spPr>
        <p:txBody>
          <a:bodyPr spcFirstLastPara="1" wrap="square" lIns="182850" tIns="182850" rIns="182850" bIns="182850" anchor="b" anchorCtr="0">
            <a:noAutofit/>
          </a:bodyPr>
          <a:lstStyle>
            <a:lvl1pPr lvl="0" algn="l" rtl="0">
              <a:lnSpc>
                <a:spcPct val="100000"/>
              </a:lnSpc>
              <a:spcBef>
                <a:spcPts val="0"/>
              </a:spcBef>
              <a:spcAft>
                <a:spcPts val="0"/>
              </a:spcAft>
              <a:buClr>
                <a:srgbClr val="000000"/>
              </a:buClr>
              <a:buSzPts val="2000"/>
              <a:buNone/>
              <a:defRPr sz="2800"/>
            </a:lvl1pPr>
            <a:lvl2pPr lvl="1" algn="ctr" rtl="0">
              <a:lnSpc>
                <a:spcPct val="100000"/>
              </a:lnSpc>
              <a:spcBef>
                <a:spcPts val="0"/>
              </a:spcBef>
              <a:spcAft>
                <a:spcPts val="0"/>
              </a:spcAft>
              <a:buClr>
                <a:srgbClr val="000000"/>
              </a:buClr>
              <a:buSzPts val="2000"/>
              <a:buNone/>
              <a:defRPr sz="2000">
                <a:solidFill>
                  <a:srgbClr val="000000"/>
                </a:solidFill>
              </a:defRPr>
            </a:lvl2pPr>
            <a:lvl3pPr lvl="2" algn="ctr" rtl="0">
              <a:lnSpc>
                <a:spcPct val="100000"/>
              </a:lnSpc>
              <a:spcBef>
                <a:spcPts val="0"/>
              </a:spcBef>
              <a:spcAft>
                <a:spcPts val="0"/>
              </a:spcAft>
              <a:buClr>
                <a:srgbClr val="000000"/>
              </a:buClr>
              <a:buSzPts val="2000"/>
              <a:buNone/>
              <a:defRPr sz="2000">
                <a:solidFill>
                  <a:srgbClr val="000000"/>
                </a:solidFill>
              </a:defRPr>
            </a:lvl3pPr>
            <a:lvl4pPr lvl="3" algn="ctr" rtl="0">
              <a:lnSpc>
                <a:spcPct val="100000"/>
              </a:lnSpc>
              <a:spcBef>
                <a:spcPts val="0"/>
              </a:spcBef>
              <a:spcAft>
                <a:spcPts val="0"/>
              </a:spcAft>
              <a:buClr>
                <a:srgbClr val="000000"/>
              </a:buClr>
              <a:buSzPts val="2000"/>
              <a:buNone/>
              <a:defRPr sz="2000">
                <a:solidFill>
                  <a:srgbClr val="000000"/>
                </a:solidFill>
              </a:defRPr>
            </a:lvl4pPr>
            <a:lvl5pPr lvl="4" algn="ctr" rtl="0">
              <a:lnSpc>
                <a:spcPct val="100000"/>
              </a:lnSpc>
              <a:spcBef>
                <a:spcPts val="0"/>
              </a:spcBef>
              <a:spcAft>
                <a:spcPts val="0"/>
              </a:spcAft>
              <a:buClr>
                <a:srgbClr val="000000"/>
              </a:buClr>
              <a:buSzPts val="2000"/>
              <a:buNone/>
              <a:defRPr sz="2000">
                <a:solidFill>
                  <a:srgbClr val="000000"/>
                </a:solidFill>
              </a:defRPr>
            </a:lvl5pPr>
            <a:lvl6pPr lvl="5" algn="ctr" rtl="0">
              <a:lnSpc>
                <a:spcPct val="100000"/>
              </a:lnSpc>
              <a:spcBef>
                <a:spcPts val="0"/>
              </a:spcBef>
              <a:spcAft>
                <a:spcPts val="0"/>
              </a:spcAft>
              <a:buClr>
                <a:srgbClr val="000000"/>
              </a:buClr>
              <a:buSzPts val="2000"/>
              <a:buNone/>
              <a:defRPr sz="2000">
                <a:solidFill>
                  <a:srgbClr val="000000"/>
                </a:solidFill>
              </a:defRPr>
            </a:lvl6pPr>
            <a:lvl7pPr lvl="6" algn="ctr" rtl="0">
              <a:lnSpc>
                <a:spcPct val="100000"/>
              </a:lnSpc>
              <a:spcBef>
                <a:spcPts val="0"/>
              </a:spcBef>
              <a:spcAft>
                <a:spcPts val="0"/>
              </a:spcAft>
              <a:buClr>
                <a:srgbClr val="000000"/>
              </a:buClr>
              <a:buSzPts val="2000"/>
              <a:buNone/>
              <a:defRPr sz="2000">
                <a:solidFill>
                  <a:srgbClr val="000000"/>
                </a:solidFill>
              </a:defRPr>
            </a:lvl7pPr>
            <a:lvl8pPr lvl="7" algn="ctr" rtl="0">
              <a:lnSpc>
                <a:spcPct val="100000"/>
              </a:lnSpc>
              <a:spcBef>
                <a:spcPts val="0"/>
              </a:spcBef>
              <a:spcAft>
                <a:spcPts val="0"/>
              </a:spcAft>
              <a:buClr>
                <a:srgbClr val="000000"/>
              </a:buClr>
              <a:buSzPts val="2000"/>
              <a:buNone/>
              <a:defRPr sz="2000">
                <a:solidFill>
                  <a:srgbClr val="000000"/>
                </a:solidFill>
              </a:defRPr>
            </a:lvl8pPr>
            <a:lvl9pPr lvl="8" algn="ctr" rtl="0">
              <a:lnSpc>
                <a:spcPct val="100000"/>
              </a:lnSpc>
              <a:spcBef>
                <a:spcPts val="0"/>
              </a:spcBef>
              <a:spcAft>
                <a:spcPts val="0"/>
              </a:spcAft>
              <a:buClr>
                <a:srgbClr val="000000"/>
              </a:buClr>
              <a:buSzPts val="2000"/>
              <a:buNone/>
              <a:defRPr sz="2000">
                <a:solidFill>
                  <a:srgbClr val="000000"/>
                </a:solidFill>
              </a:defRPr>
            </a:lvl9pPr>
          </a:lstStyle>
          <a:p/>
        </p:txBody>
      </p:sp>
      <p:sp>
        <p:nvSpPr>
          <p:cNvPr id="493" name="Google Shape;493;g2df2c35899b_0_923"/>
          <p:cNvSpPr txBox="1"/>
          <p:nvPr>
            <p:ph type="ctrTitle" idx="4"/>
          </p:nvPr>
        </p:nvSpPr>
        <p:spPr>
          <a:xfrm>
            <a:off x="1830322" y="5723050"/>
            <a:ext cx="3762600" cy="1289400"/>
          </a:xfrm>
          <a:prstGeom prst="rect">
            <a:avLst/>
          </a:prstGeom>
          <a:noFill/>
          <a:ln>
            <a:noFill/>
          </a:ln>
        </p:spPr>
        <p:txBody>
          <a:bodyPr spcFirstLastPara="1" wrap="square" lIns="182850" tIns="182850" rIns="182850" bIns="182850" anchor="b" anchorCtr="0">
            <a:noAutofit/>
          </a:bodyPr>
          <a:lstStyle>
            <a:lvl1pPr lvl="0" algn="r" rtl="0">
              <a:lnSpc>
                <a:spcPct val="100000"/>
              </a:lnSpc>
              <a:spcBef>
                <a:spcPts val="0"/>
              </a:spcBef>
              <a:spcAft>
                <a:spcPts val="0"/>
              </a:spcAft>
              <a:buClr>
                <a:srgbClr val="000000"/>
              </a:buClr>
              <a:buSzPts val="3600"/>
              <a:buNone/>
              <a:defRPr sz="4000">
                <a:solidFill>
                  <a:schemeClr val="lt1"/>
                </a:solidFill>
                <a:latin typeface="Advent Pro SemiBold"/>
                <a:ea typeface="Advent Pro SemiBold"/>
                <a:cs typeface="Advent Pro SemiBold"/>
                <a:sym typeface="Advent Pro SemiBold"/>
              </a:defRPr>
            </a:lvl1pPr>
            <a:lvl2pPr lvl="1" algn="ctr" rtl="0">
              <a:lnSpc>
                <a:spcPct val="100000"/>
              </a:lnSpc>
              <a:spcBef>
                <a:spcPts val="0"/>
              </a:spcBef>
              <a:spcAft>
                <a:spcPts val="0"/>
              </a:spcAft>
              <a:buClr>
                <a:srgbClr val="000000"/>
              </a:buClr>
              <a:buSzPts val="3600"/>
              <a:buNone/>
              <a:defRPr sz="3600">
                <a:solidFill>
                  <a:srgbClr val="000000"/>
                </a:solidFill>
              </a:defRPr>
            </a:lvl2pPr>
            <a:lvl3pPr lvl="2" algn="ctr" rtl="0">
              <a:lnSpc>
                <a:spcPct val="100000"/>
              </a:lnSpc>
              <a:spcBef>
                <a:spcPts val="0"/>
              </a:spcBef>
              <a:spcAft>
                <a:spcPts val="0"/>
              </a:spcAft>
              <a:buClr>
                <a:srgbClr val="000000"/>
              </a:buClr>
              <a:buSzPts val="3600"/>
              <a:buNone/>
              <a:defRPr sz="3600">
                <a:solidFill>
                  <a:srgbClr val="000000"/>
                </a:solidFill>
              </a:defRPr>
            </a:lvl3pPr>
            <a:lvl4pPr lvl="3" algn="ctr" rtl="0">
              <a:lnSpc>
                <a:spcPct val="100000"/>
              </a:lnSpc>
              <a:spcBef>
                <a:spcPts val="0"/>
              </a:spcBef>
              <a:spcAft>
                <a:spcPts val="0"/>
              </a:spcAft>
              <a:buClr>
                <a:srgbClr val="000000"/>
              </a:buClr>
              <a:buSzPts val="3600"/>
              <a:buNone/>
              <a:defRPr sz="3600">
                <a:solidFill>
                  <a:srgbClr val="000000"/>
                </a:solidFill>
              </a:defRPr>
            </a:lvl4pPr>
            <a:lvl5pPr lvl="4" algn="ctr" rtl="0">
              <a:lnSpc>
                <a:spcPct val="100000"/>
              </a:lnSpc>
              <a:spcBef>
                <a:spcPts val="0"/>
              </a:spcBef>
              <a:spcAft>
                <a:spcPts val="0"/>
              </a:spcAft>
              <a:buClr>
                <a:srgbClr val="000000"/>
              </a:buClr>
              <a:buSzPts val="3600"/>
              <a:buNone/>
              <a:defRPr sz="3600">
                <a:solidFill>
                  <a:srgbClr val="000000"/>
                </a:solidFill>
              </a:defRPr>
            </a:lvl5pPr>
            <a:lvl6pPr lvl="5" algn="ctr" rtl="0">
              <a:lnSpc>
                <a:spcPct val="100000"/>
              </a:lnSpc>
              <a:spcBef>
                <a:spcPts val="0"/>
              </a:spcBef>
              <a:spcAft>
                <a:spcPts val="0"/>
              </a:spcAft>
              <a:buClr>
                <a:srgbClr val="000000"/>
              </a:buClr>
              <a:buSzPts val="3600"/>
              <a:buNone/>
              <a:defRPr sz="3600">
                <a:solidFill>
                  <a:srgbClr val="000000"/>
                </a:solidFill>
              </a:defRPr>
            </a:lvl6pPr>
            <a:lvl7pPr lvl="6" algn="ctr" rtl="0">
              <a:lnSpc>
                <a:spcPct val="100000"/>
              </a:lnSpc>
              <a:spcBef>
                <a:spcPts val="0"/>
              </a:spcBef>
              <a:spcAft>
                <a:spcPts val="0"/>
              </a:spcAft>
              <a:buClr>
                <a:srgbClr val="000000"/>
              </a:buClr>
              <a:buSzPts val="3600"/>
              <a:buNone/>
              <a:defRPr sz="3600">
                <a:solidFill>
                  <a:srgbClr val="000000"/>
                </a:solidFill>
              </a:defRPr>
            </a:lvl7pPr>
            <a:lvl8pPr lvl="7" algn="ctr" rtl="0">
              <a:lnSpc>
                <a:spcPct val="100000"/>
              </a:lnSpc>
              <a:spcBef>
                <a:spcPts val="0"/>
              </a:spcBef>
              <a:spcAft>
                <a:spcPts val="0"/>
              </a:spcAft>
              <a:buClr>
                <a:srgbClr val="000000"/>
              </a:buClr>
              <a:buSzPts val="3600"/>
              <a:buNone/>
              <a:defRPr sz="3600">
                <a:solidFill>
                  <a:srgbClr val="000000"/>
                </a:solidFill>
              </a:defRPr>
            </a:lvl8pPr>
            <a:lvl9pPr lvl="8" algn="ctr" rtl="0">
              <a:lnSpc>
                <a:spcPct val="100000"/>
              </a:lnSpc>
              <a:spcBef>
                <a:spcPts val="0"/>
              </a:spcBef>
              <a:spcAft>
                <a:spcPts val="0"/>
              </a:spcAft>
              <a:buClr>
                <a:srgbClr val="000000"/>
              </a:buClr>
              <a:buSzPts val="3600"/>
              <a:buNone/>
              <a:defRPr sz="3600">
                <a:solidFill>
                  <a:srgbClr val="000000"/>
                </a:solidFill>
              </a:defRPr>
            </a:lvl9pPr>
          </a:lstStyle>
          <a:p/>
        </p:txBody>
      </p:sp>
      <p:sp>
        <p:nvSpPr>
          <p:cNvPr id="494" name="Google Shape;494;g2df2c35899b_0_923"/>
          <p:cNvSpPr txBox="1"/>
          <p:nvPr>
            <p:ph type="subTitle" idx="5"/>
          </p:nvPr>
        </p:nvSpPr>
        <p:spPr>
          <a:xfrm>
            <a:off x="1830322" y="6706550"/>
            <a:ext cx="3762600" cy="1289400"/>
          </a:xfrm>
          <a:prstGeom prst="rect">
            <a:avLst/>
          </a:prstGeom>
          <a:noFill/>
          <a:ln>
            <a:noFill/>
          </a:ln>
        </p:spPr>
        <p:txBody>
          <a:bodyPr spcFirstLastPara="1" wrap="square" lIns="182850" tIns="182850" rIns="182850" bIns="182850" anchor="t" anchorCtr="0">
            <a:noAutofit/>
          </a:bodyPr>
          <a:lstStyle>
            <a:lvl1pPr lvl="0" algn="r" rtl="0">
              <a:lnSpc>
                <a:spcPct val="100000"/>
              </a:lnSpc>
              <a:spcBef>
                <a:spcPts val="0"/>
              </a:spcBef>
              <a:spcAft>
                <a:spcPts val="0"/>
              </a:spcAft>
              <a:buClr>
                <a:srgbClr val="000000"/>
              </a:buClr>
              <a:buSzPts val="2000"/>
              <a:buNone/>
              <a:defRPr sz="2800"/>
            </a:lvl1pPr>
            <a:lvl2pPr lvl="1" algn="ctr" rtl="0">
              <a:lnSpc>
                <a:spcPct val="100000"/>
              </a:lnSpc>
              <a:spcBef>
                <a:spcPts val="0"/>
              </a:spcBef>
              <a:spcAft>
                <a:spcPts val="0"/>
              </a:spcAft>
              <a:buClr>
                <a:srgbClr val="000000"/>
              </a:buClr>
              <a:buSzPts val="2000"/>
              <a:buNone/>
              <a:defRPr sz="2000">
                <a:solidFill>
                  <a:srgbClr val="000000"/>
                </a:solidFill>
              </a:defRPr>
            </a:lvl2pPr>
            <a:lvl3pPr lvl="2" algn="ctr" rtl="0">
              <a:lnSpc>
                <a:spcPct val="100000"/>
              </a:lnSpc>
              <a:spcBef>
                <a:spcPts val="0"/>
              </a:spcBef>
              <a:spcAft>
                <a:spcPts val="0"/>
              </a:spcAft>
              <a:buClr>
                <a:srgbClr val="000000"/>
              </a:buClr>
              <a:buSzPts val="2000"/>
              <a:buNone/>
              <a:defRPr sz="2000">
                <a:solidFill>
                  <a:srgbClr val="000000"/>
                </a:solidFill>
              </a:defRPr>
            </a:lvl3pPr>
            <a:lvl4pPr lvl="3" algn="ctr" rtl="0">
              <a:lnSpc>
                <a:spcPct val="100000"/>
              </a:lnSpc>
              <a:spcBef>
                <a:spcPts val="0"/>
              </a:spcBef>
              <a:spcAft>
                <a:spcPts val="0"/>
              </a:spcAft>
              <a:buClr>
                <a:srgbClr val="000000"/>
              </a:buClr>
              <a:buSzPts val="2000"/>
              <a:buNone/>
              <a:defRPr sz="2000">
                <a:solidFill>
                  <a:srgbClr val="000000"/>
                </a:solidFill>
              </a:defRPr>
            </a:lvl4pPr>
            <a:lvl5pPr lvl="4" algn="ctr" rtl="0">
              <a:lnSpc>
                <a:spcPct val="100000"/>
              </a:lnSpc>
              <a:spcBef>
                <a:spcPts val="0"/>
              </a:spcBef>
              <a:spcAft>
                <a:spcPts val="0"/>
              </a:spcAft>
              <a:buClr>
                <a:srgbClr val="000000"/>
              </a:buClr>
              <a:buSzPts val="2000"/>
              <a:buNone/>
              <a:defRPr sz="2000">
                <a:solidFill>
                  <a:srgbClr val="000000"/>
                </a:solidFill>
              </a:defRPr>
            </a:lvl5pPr>
            <a:lvl6pPr lvl="5" algn="ctr" rtl="0">
              <a:lnSpc>
                <a:spcPct val="100000"/>
              </a:lnSpc>
              <a:spcBef>
                <a:spcPts val="0"/>
              </a:spcBef>
              <a:spcAft>
                <a:spcPts val="0"/>
              </a:spcAft>
              <a:buClr>
                <a:srgbClr val="000000"/>
              </a:buClr>
              <a:buSzPts val="2000"/>
              <a:buNone/>
              <a:defRPr sz="2000">
                <a:solidFill>
                  <a:srgbClr val="000000"/>
                </a:solidFill>
              </a:defRPr>
            </a:lvl6pPr>
            <a:lvl7pPr lvl="6" algn="ctr" rtl="0">
              <a:lnSpc>
                <a:spcPct val="100000"/>
              </a:lnSpc>
              <a:spcBef>
                <a:spcPts val="0"/>
              </a:spcBef>
              <a:spcAft>
                <a:spcPts val="0"/>
              </a:spcAft>
              <a:buClr>
                <a:srgbClr val="000000"/>
              </a:buClr>
              <a:buSzPts val="2000"/>
              <a:buNone/>
              <a:defRPr sz="2000">
                <a:solidFill>
                  <a:srgbClr val="000000"/>
                </a:solidFill>
              </a:defRPr>
            </a:lvl7pPr>
            <a:lvl8pPr lvl="7" algn="ctr" rtl="0">
              <a:lnSpc>
                <a:spcPct val="100000"/>
              </a:lnSpc>
              <a:spcBef>
                <a:spcPts val="0"/>
              </a:spcBef>
              <a:spcAft>
                <a:spcPts val="0"/>
              </a:spcAft>
              <a:buClr>
                <a:srgbClr val="000000"/>
              </a:buClr>
              <a:buSzPts val="2000"/>
              <a:buNone/>
              <a:defRPr sz="2000">
                <a:solidFill>
                  <a:srgbClr val="000000"/>
                </a:solidFill>
              </a:defRPr>
            </a:lvl8pPr>
            <a:lvl9pPr lvl="8" algn="ctr" rtl="0">
              <a:lnSpc>
                <a:spcPct val="100000"/>
              </a:lnSpc>
              <a:spcBef>
                <a:spcPts val="0"/>
              </a:spcBef>
              <a:spcAft>
                <a:spcPts val="0"/>
              </a:spcAft>
              <a:buClr>
                <a:srgbClr val="000000"/>
              </a:buClr>
              <a:buSzPts val="2000"/>
              <a:buNone/>
              <a:defRPr sz="2000">
                <a:solidFill>
                  <a:srgbClr val="000000"/>
                </a:solidFill>
              </a:defRPr>
            </a:lvl9pPr>
          </a:lstStyle>
          <a:p/>
        </p:txBody>
      </p:sp>
      <p:sp>
        <p:nvSpPr>
          <p:cNvPr id="495" name="Google Shape;495;g2df2c35899b_0_923"/>
          <p:cNvSpPr txBox="1"/>
          <p:nvPr>
            <p:ph type="ctrTitle" idx="6"/>
          </p:nvPr>
        </p:nvSpPr>
        <p:spPr>
          <a:xfrm>
            <a:off x="12691036" y="5723050"/>
            <a:ext cx="3762600" cy="1289400"/>
          </a:xfrm>
          <a:prstGeom prst="rect">
            <a:avLst/>
          </a:prstGeom>
          <a:noFill/>
          <a:ln>
            <a:noFill/>
          </a:ln>
        </p:spPr>
        <p:txBody>
          <a:bodyPr spcFirstLastPara="1" wrap="square" lIns="182850" tIns="182850" rIns="182850" bIns="182850" anchor="b" anchorCtr="0">
            <a:noAutofit/>
          </a:bodyPr>
          <a:lstStyle>
            <a:lvl1pPr lvl="0" algn="l" rtl="0">
              <a:lnSpc>
                <a:spcPct val="100000"/>
              </a:lnSpc>
              <a:spcBef>
                <a:spcPts val="0"/>
              </a:spcBef>
              <a:spcAft>
                <a:spcPts val="0"/>
              </a:spcAft>
              <a:buClr>
                <a:srgbClr val="000000"/>
              </a:buClr>
              <a:buSzPts val="3600"/>
              <a:buNone/>
              <a:defRPr sz="4000">
                <a:solidFill>
                  <a:schemeClr val="lt1"/>
                </a:solidFill>
                <a:latin typeface="Advent Pro SemiBold"/>
                <a:ea typeface="Advent Pro SemiBold"/>
                <a:cs typeface="Advent Pro SemiBold"/>
                <a:sym typeface="Advent Pro SemiBold"/>
              </a:defRPr>
            </a:lvl1pPr>
            <a:lvl2pPr lvl="1" algn="ctr" rtl="0">
              <a:lnSpc>
                <a:spcPct val="100000"/>
              </a:lnSpc>
              <a:spcBef>
                <a:spcPts val="0"/>
              </a:spcBef>
              <a:spcAft>
                <a:spcPts val="0"/>
              </a:spcAft>
              <a:buClr>
                <a:srgbClr val="000000"/>
              </a:buClr>
              <a:buSzPts val="3600"/>
              <a:buNone/>
              <a:defRPr sz="3600">
                <a:solidFill>
                  <a:srgbClr val="000000"/>
                </a:solidFill>
              </a:defRPr>
            </a:lvl2pPr>
            <a:lvl3pPr lvl="2" algn="ctr" rtl="0">
              <a:lnSpc>
                <a:spcPct val="100000"/>
              </a:lnSpc>
              <a:spcBef>
                <a:spcPts val="0"/>
              </a:spcBef>
              <a:spcAft>
                <a:spcPts val="0"/>
              </a:spcAft>
              <a:buClr>
                <a:srgbClr val="000000"/>
              </a:buClr>
              <a:buSzPts val="3600"/>
              <a:buNone/>
              <a:defRPr sz="3600">
                <a:solidFill>
                  <a:srgbClr val="000000"/>
                </a:solidFill>
              </a:defRPr>
            </a:lvl3pPr>
            <a:lvl4pPr lvl="3" algn="ctr" rtl="0">
              <a:lnSpc>
                <a:spcPct val="100000"/>
              </a:lnSpc>
              <a:spcBef>
                <a:spcPts val="0"/>
              </a:spcBef>
              <a:spcAft>
                <a:spcPts val="0"/>
              </a:spcAft>
              <a:buClr>
                <a:srgbClr val="000000"/>
              </a:buClr>
              <a:buSzPts val="3600"/>
              <a:buNone/>
              <a:defRPr sz="3600">
                <a:solidFill>
                  <a:srgbClr val="000000"/>
                </a:solidFill>
              </a:defRPr>
            </a:lvl4pPr>
            <a:lvl5pPr lvl="4" algn="ctr" rtl="0">
              <a:lnSpc>
                <a:spcPct val="100000"/>
              </a:lnSpc>
              <a:spcBef>
                <a:spcPts val="0"/>
              </a:spcBef>
              <a:spcAft>
                <a:spcPts val="0"/>
              </a:spcAft>
              <a:buClr>
                <a:srgbClr val="000000"/>
              </a:buClr>
              <a:buSzPts val="3600"/>
              <a:buNone/>
              <a:defRPr sz="3600">
                <a:solidFill>
                  <a:srgbClr val="000000"/>
                </a:solidFill>
              </a:defRPr>
            </a:lvl5pPr>
            <a:lvl6pPr lvl="5" algn="ctr" rtl="0">
              <a:lnSpc>
                <a:spcPct val="100000"/>
              </a:lnSpc>
              <a:spcBef>
                <a:spcPts val="0"/>
              </a:spcBef>
              <a:spcAft>
                <a:spcPts val="0"/>
              </a:spcAft>
              <a:buClr>
                <a:srgbClr val="000000"/>
              </a:buClr>
              <a:buSzPts val="3600"/>
              <a:buNone/>
              <a:defRPr sz="3600">
                <a:solidFill>
                  <a:srgbClr val="000000"/>
                </a:solidFill>
              </a:defRPr>
            </a:lvl6pPr>
            <a:lvl7pPr lvl="6" algn="ctr" rtl="0">
              <a:lnSpc>
                <a:spcPct val="100000"/>
              </a:lnSpc>
              <a:spcBef>
                <a:spcPts val="0"/>
              </a:spcBef>
              <a:spcAft>
                <a:spcPts val="0"/>
              </a:spcAft>
              <a:buClr>
                <a:srgbClr val="000000"/>
              </a:buClr>
              <a:buSzPts val="3600"/>
              <a:buNone/>
              <a:defRPr sz="3600">
                <a:solidFill>
                  <a:srgbClr val="000000"/>
                </a:solidFill>
              </a:defRPr>
            </a:lvl7pPr>
            <a:lvl8pPr lvl="7" algn="ctr" rtl="0">
              <a:lnSpc>
                <a:spcPct val="100000"/>
              </a:lnSpc>
              <a:spcBef>
                <a:spcPts val="0"/>
              </a:spcBef>
              <a:spcAft>
                <a:spcPts val="0"/>
              </a:spcAft>
              <a:buClr>
                <a:srgbClr val="000000"/>
              </a:buClr>
              <a:buSzPts val="3600"/>
              <a:buNone/>
              <a:defRPr sz="3600">
                <a:solidFill>
                  <a:srgbClr val="000000"/>
                </a:solidFill>
              </a:defRPr>
            </a:lvl8pPr>
            <a:lvl9pPr lvl="8" algn="ctr" rtl="0">
              <a:lnSpc>
                <a:spcPct val="100000"/>
              </a:lnSpc>
              <a:spcBef>
                <a:spcPts val="0"/>
              </a:spcBef>
              <a:spcAft>
                <a:spcPts val="0"/>
              </a:spcAft>
              <a:buClr>
                <a:srgbClr val="000000"/>
              </a:buClr>
              <a:buSzPts val="3600"/>
              <a:buNone/>
              <a:defRPr sz="3600">
                <a:solidFill>
                  <a:srgbClr val="000000"/>
                </a:solidFill>
              </a:defRPr>
            </a:lvl9pPr>
          </a:lstStyle>
          <a:p/>
        </p:txBody>
      </p:sp>
      <p:sp>
        <p:nvSpPr>
          <p:cNvPr id="496" name="Google Shape;496;g2df2c35899b_0_923"/>
          <p:cNvSpPr txBox="1"/>
          <p:nvPr>
            <p:ph type="subTitle" idx="7"/>
          </p:nvPr>
        </p:nvSpPr>
        <p:spPr>
          <a:xfrm>
            <a:off x="12691036" y="6706550"/>
            <a:ext cx="3313200" cy="1289400"/>
          </a:xfrm>
          <a:prstGeom prst="rect">
            <a:avLst/>
          </a:prstGeom>
          <a:noFill/>
          <a:ln>
            <a:noFill/>
          </a:ln>
        </p:spPr>
        <p:txBody>
          <a:bodyPr spcFirstLastPara="1" wrap="square" lIns="182850" tIns="182850" rIns="182850" bIns="182850" anchor="t" anchorCtr="0">
            <a:noAutofit/>
          </a:bodyPr>
          <a:lstStyle>
            <a:lvl1pPr lvl="0" algn="l" rtl="0">
              <a:lnSpc>
                <a:spcPct val="100000"/>
              </a:lnSpc>
              <a:spcBef>
                <a:spcPts val="0"/>
              </a:spcBef>
              <a:spcAft>
                <a:spcPts val="0"/>
              </a:spcAft>
              <a:buClr>
                <a:srgbClr val="000000"/>
              </a:buClr>
              <a:buSzPts val="2000"/>
              <a:buNone/>
              <a:defRPr sz="2800"/>
            </a:lvl1pPr>
            <a:lvl2pPr lvl="1" algn="ctr" rtl="0">
              <a:lnSpc>
                <a:spcPct val="100000"/>
              </a:lnSpc>
              <a:spcBef>
                <a:spcPts val="0"/>
              </a:spcBef>
              <a:spcAft>
                <a:spcPts val="0"/>
              </a:spcAft>
              <a:buClr>
                <a:srgbClr val="000000"/>
              </a:buClr>
              <a:buSzPts val="2000"/>
              <a:buNone/>
              <a:defRPr sz="2000">
                <a:solidFill>
                  <a:srgbClr val="000000"/>
                </a:solidFill>
              </a:defRPr>
            </a:lvl2pPr>
            <a:lvl3pPr lvl="2" algn="ctr" rtl="0">
              <a:lnSpc>
                <a:spcPct val="100000"/>
              </a:lnSpc>
              <a:spcBef>
                <a:spcPts val="0"/>
              </a:spcBef>
              <a:spcAft>
                <a:spcPts val="0"/>
              </a:spcAft>
              <a:buClr>
                <a:srgbClr val="000000"/>
              </a:buClr>
              <a:buSzPts val="2000"/>
              <a:buNone/>
              <a:defRPr sz="2000">
                <a:solidFill>
                  <a:srgbClr val="000000"/>
                </a:solidFill>
              </a:defRPr>
            </a:lvl3pPr>
            <a:lvl4pPr lvl="3" algn="ctr" rtl="0">
              <a:lnSpc>
                <a:spcPct val="100000"/>
              </a:lnSpc>
              <a:spcBef>
                <a:spcPts val="0"/>
              </a:spcBef>
              <a:spcAft>
                <a:spcPts val="0"/>
              </a:spcAft>
              <a:buClr>
                <a:srgbClr val="000000"/>
              </a:buClr>
              <a:buSzPts val="2000"/>
              <a:buNone/>
              <a:defRPr sz="2000">
                <a:solidFill>
                  <a:srgbClr val="000000"/>
                </a:solidFill>
              </a:defRPr>
            </a:lvl4pPr>
            <a:lvl5pPr lvl="4" algn="ctr" rtl="0">
              <a:lnSpc>
                <a:spcPct val="100000"/>
              </a:lnSpc>
              <a:spcBef>
                <a:spcPts val="0"/>
              </a:spcBef>
              <a:spcAft>
                <a:spcPts val="0"/>
              </a:spcAft>
              <a:buClr>
                <a:srgbClr val="000000"/>
              </a:buClr>
              <a:buSzPts val="2000"/>
              <a:buNone/>
              <a:defRPr sz="2000">
                <a:solidFill>
                  <a:srgbClr val="000000"/>
                </a:solidFill>
              </a:defRPr>
            </a:lvl5pPr>
            <a:lvl6pPr lvl="5" algn="ctr" rtl="0">
              <a:lnSpc>
                <a:spcPct val="100000"/>
              </a:lnSpc>
              <a:spcBef>
                <a:spcPts val="0"/>
              </a:spcBef>
              <a:spcAft>
                <a:spcPts val="0"/>
              </a:spcAft>
              <a:buClr>
                <a:srgbClr val="000000"/>
              </a:buClr>
              <a:buSzPts val="2000"/>
              <a:buNone/>
              <a:defRPr sz="2000">
                <a:solidFill>
                  <a:srgbClr val="000000"/>
                </a:solidFill>
              </a:defRPr>
            </a:lvl6pPr>
            <a:lvl7pPr lvl="6" algn="ctr" rtl="0">
              <a:lnSpc>
                <a:spcPct val="100000"/>
              </a:lnSpc>
              <a:spcBef>
                <a:spcPts val="0"/>
              </a:spcBef>
              <a:spcAft>
                <a:spcPts val="0"/>
              </a:spcAft>
              <a:buClr>
                <a:srgbClr val="000000"/>
              </a:buClr>
              <a:buSzPts val="2000"/>
              <a:buNone/>
              <a:defRPr sz="2000">
                <a:solidFill>
                  <a:srgbClr val="000000"/>
                </a:solidFill>
              </a:defRPr>
            </a:lvl7pPr>
            <a:lvl8pPr lvl="7" algn="ctr" rtl="0">
              <a:lnSpc>
                <a:spcPct val="100000"/>
              </a:lnSpc>
              <a:spcBef>
                <a:spcPts val="0"/>
              </a:spcBef>
              <a:spcAft>
                <a:spcPts val="0"/>
              </a:spcAft>
              <a:buClr>
                <a:srgbClr val="000000"/>
              </a:buClr>
              <a:buSzPts val="2000"/>
              <a:buNone/>
              <a:defRPr sz="2000">
                <a:solidFill>
                  <a:srgbClr val="000000"/>
                </a:solidFill>
              </a:defRPr>
            </a:lvl8pPr>
            <a:lvl9pPr lvl="8" algn="ctr" rtl="0">
              <a:lnSpc>
                <a:spcPct val="100000"/>
              </a:lnSpc>
              <a:spcBef>
                <a:spcPts val="0"/>
              </a:spcBef>
              <a:spcAft>
                <a:spcPts val="0"/>
              </a:spcAft>
              <a:buClr>
                <a:srgbClr val="000000"/>
              </a:buClr>
              <a:buSzPts val="2000"/>
              <a:buNone/>
              <a:defRPr sz="2000">
                <a:solidFill>
                  <a:srgbClr val="000000"/>
                </a:solidFill>
              </a:defRPr>
            </a:lvl9pPr>
          </a:lstStyle>
          <a:p/>
        </p:txBody>
      </p:sp>
      <p:sp>
        <p:nvSpPr>
          <p:cNvPr id="497" name="Google Shape;497;g2df2c35899b_0_923"/>
          <p:cNvSpPr txBox="1"/>
          <p:nvPr>
            <p:ph type="ctrTitle" idx="8"/>
          </p:nvPr>
        </p:nvSpPr>
        <p:spPr>
          <a:xfrm>
            <a:off x="1237650" y="823350"/>
            <a:ext cx="9455400" cy="1155600"/>
          </a:xfrm>
          <a:prstGeom prst="rect">
            <a:avLst/>
          </a:prstGeom>
          <a:noFill/>
          <a:ln>
            <a:noFill/>
          </a:ln>
        </p:spPr>
        <p:txBody>
          <a:bodyPr spcFirstLastPara="1" wrap="square" lIns="182850" tIns="182850" rIns="182850" bIns="182850" anchor="b" anchorCtr="0">
            <a:noAutofit/>
          </a:bodyPr>
          <a:lstStyle>
            <a:lvl1pPr lvl="0" algn="l" rtl="0">
              <a:lnSpc>
                <a:spcPct val="100000"/>
              </a:lnSpc>
              <a:spcBef>
                <a:spcPts val="0"/>
              </a:spcBef>
              <a:spcAft>
                <a:spcPts val="0"/>
              </a:spcAft>
              <a:buClr>
                <a:srgbClr val="000000"/>
              </a:buClr>
              <a:buSzPts val="7200"/>
              <a:buNone/>
              <a:defRPr sz="6000"/>
            </a:lvl1pPr>
            <a:lvl2pPr lvl="1" algn="ctr" rtl="0">
              <a:lnSpc>
                <a:spcPct val="100000"/>
              </a:lnSpc>
              <a:spcBef>
                <a:spcPts val="0"/>
              </a:spcBef>
              <a:spcAft>
                <a:spcPts val="0"/>
              </a:spcAft>
              <a:buClr>
                <a:srgbClr val="D9D9D9"/>
              </a:buClr>
              <a:buSzPts val="3600"/>
              <a:buNone/>
              <a:defRPr sz="3600">
                <a:solidFill>
                  <a:srgbClr val="D9D9D9"/>
                </a:solidFill>
              </a:defRPr>
            </a:lvl2pPr>
            <a:lvl3pPr lvl="2" algn="ctr" rtl="0">
              <a:lnSpc>
                <a:spcPct val="100000"/>
              </a:lnSpc>
              <a:spcBef>
                <a:spcPts val="0"/>
              </a:spcBef>
              <a:spcAft>
                <a:spcPts val="0"/>
              </a:spcAft>
              <a:buClr>
                <a:srgbClr val="D9D9D9"/>
              </a:buClr>
              <a:buSzPts val="3600"/>
              <a:buNone/>
              <a:defRPr sz="3600">
                <a:solidFill>
                  <a:srgbClr val="D9D9D9"/>
                </a:solidFill>
              </a:defRPr>
            </a:lvl3pPr>
            <a:lvl4pPr lvl="3" algn="ctr" rtl="0">
              <a:lnSpc>
                <a:spcPct val="100000"/>
              </a:lnSpc>
              <a:spcBef>
                <a:spcPts val="0"/>
              </a:spcBef>
              <a:spcAft>
                <a:spcPts val="0"/>
              </a:spcAft>
              <a:buClr>
                <a:srgbClr val="D9D9D9"/>
              </a:buClr>
              <a:buSzPts val="3600"/>
              <a:buNone/>
              <a:defRPr sz="3600">
                <a:solidFill>
                  <a:srgbClr val="D9D9D9"/>
                </a:solidFill>
              </a:defRPr>
            </a:lvl4pPr>
            <a:lvl5pPr lvl="4" algn="ctr" rtl="0">
              <a:lnSpc>
                <a:spcPct val="100000"/>
              </a:lnSpc>
              <a:spcBef>
                <a:spcPts val="0"/>
              </a:spcBef>
              <a:spcAft>
                <a:spcPts val="0"/>
              </a:spcAft>
              <a:buClr>
                <a:srgbClr val="D9D9D9"/>
              </a:buClr>
              <a:buSzPts val="3600"/>
              <a:buNone/>
              <a:defRPr sz="3600">
                <a:solidFill>
                  <a:srgbClr val="D9D9D9"/>
                </a:solidFill>
              </a:defRPr>
            </a:lvl5pPr>
            <a:lvl6pPr lvl="5" algn="ctr" rtl="0">
              <a:lnSpc>
                <a:spcPct val="100000"/>
              </a:lnSpc>
              <a:spcBef>
                <a:spcPts val="0"/>
              </a:spcBef>
              <a:spcAft>
                <a:spcPts val="0"/>
              </a:spcAft>
              <a:buClr>
                <a:srgbClr val="D9D9D9"/>
              </a:buClr>
              <a:buSzPts val="3600"/>
              <a:buNone/>
              <a:defRPr sz="3600">
                <a:solidFill>
                  <a:srgbClr val="D9D9D9"/>
                </a:solidFill>
              </a:defRPr>
            </a:lvl6pPr>
            <a:lvl7pPr lvl="6" algn="ctr" rtl="0">
              <a:lnSpc>
                <a:spcPct val="100000"/>
              </a:lnSpc>
              <a:spcBef>
                <a:spcPts val="0"/>
              </a:spcBef>
              <a:spcAft>
                <a:spcPts val="0"/>
              </a:spcAft>
              <a:buClr>
                <a:srgbClr val="D9D9D9"/>
              </a:buClr>
              <a:buSzPts val="3600"/>
              <a:buNone/>
              <a:defRPr sz="3600">
                <a:solidFill>
                  <a:srgbClr val="D9D9D9"/>
                </a:solidFill>
              </a:defRPr>
            </a:lvl7pPr>
            <a:lvl8pPr lvl="7" algn="ctr" rtl="0">
              <a:lnSpc>
                <a:spcPct val="100000"/>
              </a:lnSpc>
              <a:spcBef>
                <a:spcPts val="0"/>
              </a:spcBef>
              <a:spcAft>
                <a:spcPts val="0"/>
              </a:spcAft>
              <a:buClr>
                <a:srgbClr val="D9D9D9"/>
              </a:buClr>
              <a:buSzPts val="3600"/>
              <a:buNone/>
              <a:defRPr sz="3600">
                <a:solidFill>
                  <a:srgbClr val="D9D9D9"/>
                </a:solidFill>
              </a:defRPr>
            </a:lvl8pPr>
            <a:lvl9pPr lvl="8" algn="ctr" rtl="0">
              <a:lnSpc>
                <a:spcPct val="100000"/>
              </a:lnSpc>
              <a:spcBef>
                <a:spcPts val="0"/>
              </a:spcBef>
              <a:spcAft>
                <a:spcPts val="0"/>
              </a:spcAft>
              <a:buClr>
                <a:srgbClr val="D9D9D9"/>
              </a:buClr>
              <a:buSzPts val="3600"/>
              <a:buNone/>
              <a:defRPr sz="3600">
                <a:solidFill>
                  <a:srgbClr val="D9D9D9"/>
                </a:solidFill>
              </a:defRPr>
            </a:lvl9pPr>
          </a:lstStyle>
          <a:p/>
        </p:txBody>
      </p:sp>
      <p:sp>
        <p:nvSpPr>
          <p:cNvPr id="498" name="Google Shape;498;g2df2c35899b_0_923"/>
          <p:cNvSpPr/>
          <p:nvPr/>
        </p:nvSpPr>
        <p:spPr>
          <a:xfrm>
            <a:off x="15294750" y="1899200"/>
            <a:ext cx="334300" cy="33430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panose="020B0604020202020204"/>
              <a:buNone/>
            </a:pPr>
            <a:endParaRPr sz="28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499" name="Google Shape;499;g2df2c35899b_0_923"/>
          <p:cNvSpPr/>
          <p:nvPr/>
        </p:nvSpPr>
        <p:spPr>
          <a:xfrm>
            <a:off x="17971700" y="823350"/>
            <a:ext cx="217300" cy="21730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panose="020B0604020202020204"/>
              <a:buNone/>
            </a:pPr>
            <a:endParaRPr sz="28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500" name="Google Shape;500;g2df2c35899b_0_923"/>
          <p:cNvSpPr/>
          <p:nvPr/>
        </p:nvSpPr>
        <p:spPr>
          <a:xfrm>
            <a:off x="16718900" y="1111750"/>
            <a:ext cx="104950" cy="10490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panose="020B0604020202020204"/>
              <a:buNone/>
            </a:pPr>
            <a:endParaRPr sz="28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501" name="Google Shape;501;g2df2c35899b_0_923"/>
          <p:cNvSpPr/>
          <p:nvPr/>
        </p:nvSpPr>
        <p:spPr>
          <a:xfrm>
            <a:off x="18244200" y="1468500"/>
            <a:ext cx="328700" cy="32870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panose="020B0604020202020204"/>
              <a:buNone/>
            </a:pPr>
            <a:endParaRPr sz="28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502" name="Google Shape;502;g2df2c35899b_0_923"/>
          <p:cNvSpPr/>
          <p:nvPr/>
        </p:nvSpPr>
        <p:spPr>
          <a:xfrm>
            <a:off x="17597200" y="2177300"/>
            <a:ext cx="311850" cy="312750"/>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panose="020B0604020202020204"/>
              <a:buNone/>
            </a:pPr>
            <a:endParaRPr sz="28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503" name="Google Shape;503;g2df2c35899b_0_923"/>
          <p:cNvSpPr/>
          <p:nvPr/>
        </p:nvSpPr>
        <p:spPr>
          <a:xfrm>
            <a:off x="12198684" y="-301200"/>
            <a:ext cx="192090" cy="190924"/>
          </a:xfrm>
          <a:custGeom>
            <a:avLst/>
            <a:gdLst/>
            <a:ahLst/>
            <a:cxnLst/>
            <a:rect l="l" t="t" r="r" b="b"/>
            <a:pathLst>
              <a:path w="3128" h="3109" extrusionOk="0">
                <a:moveTo>
                  <a:pt x="2678" y="431"/>
                </a:moveTo>
                <a:lnTo>
                  <a:pt x="2678" y="2659"/>
                </a:lnTo>
                <a:lnTo>
                  <a:pt x="450" y="2659"/>
                </a:lnTo>
                <a:lnTo>
                  <a:pt x="450" y="431"/>
                </a:lnTo>
                <a:close/>
                <a:moveTo>
                  <a:pt x="0" y="0"/>
                </a:moveTo>
                <a:lnTo>
                  <a:pt x="0" y="3109"/>
                </a:lnTo>
                <a:lnTo>
                  <a:pt x="3128" y="3109"/>
                </a:lnTo>
                <a:lnTo>
                  <a:pt x="3128" y="0"/>
                </a:lnTo>
                <a:close/>
              </a:path>
            </a:pathLst>
          </a:custGeom>
          <a:solidFill>
            <a:srgbClr val="FF9973"/>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panose="020B0604020202020204"/>
              <a:buNone/>
            </a:pPr>
            <a:endParaRPr sz="28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504" name="Google Shape;504;g2df2c35899b_0_923"/>
          <p:cNvSpPr/>
          <p:nvPr/>
        </p:nvSpPr>
        <p:spPr>
          <a:xfrm>
            <a:off x="13405046" y="889072"/>
            <a:ext cx="190985" cy="190924"/>
          </a:xfrm>
          <a:custGeom>
            <a:avLst/>
            <a:gdLst/>
            <a:ahLst/>
            <a:cxnLst/>
            <a:rect l="l" t="t" r="r" b="b"/>
            <a:pathLst>
              <a:path w="3110" h="3109" extrusionOk="0">
                <a:moveTo>
                  <a:pt x="2678" y="450"/>
                </a:moveTo>
                <a:lnTo>
                  <a:pt x="2678" y="2678"/>
                </a:lnTo>
                <a:lnTo>
                  <a:pt x="450" y="2678"/>
                </a:lnTo>
                <a:lnTo>
                  <a:pt x="450" y="450"/>
                </a:lnTo>
                <a:close/>
                <a:moveTo>
                  <a:pt x="1" y="0"/>
                </a:moveTo>
                <a:lnTo>
                  <a:pt x="1" y="3109"/>
                </a:lnTo>
                <a:lnTo>
                  <a:pt x="3109" y="3109"/>
                </a:lnTo>
                <a:lnTo>
                  <a:pt x="3109" y="0"/>
                </a:lnTo>
                <a:close/>
              </a:path>
            </a:pathLst>
          </a:custGeom>
          <a:solidFill>
            <a:srgbClr val="FF9973"/>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panose="020B0604020202020204"/>
              <a:buNone/>
            </a:pPr>
            <a:endParaRPr sz="28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505" name="Google Shape;505;g2df2c35899b_0_923"/>
          <p:cNvSpPr/>
          <p:nvPr/>
        </p:nvSpPr>
        <p:spPr>
          <a:xfrm>
            <a:off x="11809950" y="286444"/>
            <a:ext cx="164517" cy="164517"/>
          </a:xfrm>
          <a:custGeom>
            <a:avLst/>
            <a:gdLst/>
            <a:ahLst/>
            <a:cxnLst/>
            <a:rect l="l" t="t" r="r" b="b"/>
            <a:pathLst>
              <a:path w="2679" h="2679" extrusionOk="0">
                <a:moveTo>
                  <a:pt x="1" y="1"/>
                </a:moveTo>
                <a:lnTo>
                  <a:pt x="1" y="2679"/>
                </a:lnTo>
                <a:lnTo>
                  <a:pt x="2679" y="2679"/>
                </a:lnTo>
                <a:lnTo>
                  <a:pt x="2679" y="1"/>
                </a:lnTo>
                <a:close/>
              </a:path>
            </a:pathLst>
          </a:custGeom>
          <a:solidFill>
            <a:srgbClr val="00CFCC"/>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panose="020B0604020202020204"/>
              <a:buNone/>
            </a:pPr>
            <a:endParaRPr sz="28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506" name="Google Shape;506;g2df2c35899b_0_923"/>
          <p:cNvSpPr/>
          <p:nvPr/>
        </p:nvSpPr>
        <p:spPr>
          <a:xfrm>
            <a:off x="607200" y="8803450"/>
            <a:ext cx="334300" cy="33430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panose="020B0604020202020204"/>
              <a:buNone/>
            </a:pPr>
            <a:endParaRPr sz="28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507" name="Google Shape;507;g2df2c35899b_0_923"/>
          <p:cNvSpPr/>
          <p:nvPr/>
        </p:nvSpPr>
        <p:spPr>
          <a:xfrm>
            <a:off x="1633300" y="9225350"/>
            <a:ext cx="311850" cy="312750"/>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panose="020B0604020202020204"/>
              <a:buNone/>
            </a:pPr>
            <a:endParaRPr sz="28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Background">
  <p:cSld name="CUSTOM_5">
    <p:spTree>
      <p:nvGrpSpPr>
        <p:cNvPr id="508" name="Shape 508"/>
        <p:cNvGrpSpPr/>
        <p:nvPr/>
      </p:nvGrpSpPr>
      <p:grpSpPr>
        <a:xfrm>
          <a:off x="0" y="0"/>
          <a:ext cx="0" cy="0"/>
          <a:chOff x="0" y="0"/>
          <a:chExt cx="0" cy="0"/>
        </a:xfrm>
      </p:grpSpPr>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matchingName="Blank">
  <p:cSld name="BLANK">
    <p:bg>
      <p:bgPr>
        <a:noFill/>
        <a:effectLst/>
      </p:bgPr>
    </p:bg>
    <p:spTree>
      <p:nvGrpSpPr>
        <p:cNvPr id="509" name="Shape 509"/>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matchingName="Section Header">
  <p:cSld name="SECTION_HEADER">
    <p:spTree>
      <p:nvGrpSpPr>
        <p:cNvPr id="27" name="Shape 27"/>
        <p:cNvGrpSpPr/>
        <p:nvPr/>
      </p:nvGrpSpPr>
      <p:grpSpPr>
        <a:xfrm>
          <a:off x="0" y="0"/>
          <a:ext cx="0" cy="0"/>
          <a:chOff x="0" y="0"/>
          <a:chExt cx="0" cy="0"/>
        </a:xfrm>
      </p:grpSpPr>
      <p:sp>
        <p:nvSpPr>
          <p:cNvPr id="28" name="Google Shape;28;p20"/>
          <p:cNvSpPr txBox="1"/>
          <p:nvPr>
            <p:ph type="title"/>
          </p:nvPr>
        </p:nvSpPr>
        <p:spPr>
          <a:xfrm>
            <a:off x="722313" y="4406900"/>
            <a:ext cx="7772400" cy="1362000"/>
          </a:xfrm>
          <a:prstGeom prst="rect">
            <a:avLst/>
          </a:prstGeom>
          <a:noFill/>
          <a:ln>
            <a:noFill/>
          </a:ln>
        </p:spPr>
        <p:txBody>
          <a:bodyPr spcFirstLastPara="1" wrap="square" lIns="91425" tIns="45700" rIns="91425" bIns="45700" anchor="t" anchorCtr="0">
            <a:normAutofit/>
          </a:bodyPr>
          <a:lstStyle>
            <a:lvl1pPr lvl="0" algn="l" rtl="0">
              <a:spcBef>
                <a:spcPts val="0"/>
              </a:spcBef>
              <a:spcAft>
                <a:spcPts val="0"/>
              </a:spcAft>
              <a:buClr>
                <a:schemeClr val="dk1"/>
              </a:buClr>
              <a:buSzPts val="4000"/>
              <a:buFont typeface="Calibri" panose="020F0502020204030204"/>
              <a:buNone/>
              <a:defRPr sz="4000" b="1" cap="none"/>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9" name="Google Shape;29;p20"/>
          <p:cNvSpPr txBox="1"/>
          <p:nvPr>
            <p:ph type="body" idx="1"/>
          </p:nvPr>
        </p:nvSpPr>
        <p:spPr>
          <a:xfrm>
            <a:off x="722313" y="2906713"/>
            <a:ext cx="7772400" cy="1500300"/>
          </a:xfrm>
          <a:prstGeom prst="rect">
            <a:avLst/>
          </a:prstGeom>
          <a:noFill/>
          <a:ln>
            <a:noFill/>
          </a:ln>
        </p:spPr>
        <p:txBody>
          <a:bodyPr spcFirstLastPara="1" wrap="square" lIns="91425" tIns="45700" rIns="91425" bIns="45700" anchor="b" anchorCtr="0">
            <a:normAutofit/>
          </a:bodyPr>
          <a:lstStyle>
            <a:lvl1pPr marL="457200" lvl="0" indent="-228600" algn="l" rtl="0">
              <a:spcBef>
                <a:spcPts val="400"/>
              </a:spcBef>
              <a:spcAft>
                <a:spcPts val="0"/>
              </a:spcAft>
              <a:buClr>
                <a:srgbClr val="888888"/>
              </a:buClr>
              <a:buSzPts val="2000"/>
              <a:buNone/>
              <a:defRPr sz="2000">
                <a:solidFill>
                  <a:srgbClr val="888888"/>
                </a:solidFill>
              </a:defRPr>
            </a:lvl1pPr>
            <a:lvl2pPr marL="914400" lvl="1" indent="-228600" algn="l" rtl="0">
              <a:spcBef>
                <a:spcPts val="360"/>
              </a:spcBef>
              <a:spcAft>
                <a:spcPts val="0"/>
              </a:spcAft>
              <a:buClr>
                <a:srgbClr val="888888"/>
              </a:buClr>
              <a:buSzPts val="1800"/>
              <a:buNone/>
              <a:defRPr sz="1800">
                <a:solidFill>
                  <a:srgbClr val="888888"/>
                </a:solidFill>
              </a:defRPr>
            </a:lvl2pPr>
            <a:lvl3pPr marL="1371600" lvl="2" indent="-228600" algn="l" rtl="0">
              <a:spcBef>
                <a:spcPts val="320"/>
              </a:spcBef>
              <a:spcAft>
                <a:spcPts val="0"/>
              </a:spcAft>
              <a:buClr>
                <a:srgbClr val="888888"/>
              </a:buClr>
              <a:buSzPts val="1600"/>
              <a:buNone/>
              <a:defRPr sz="1600">
                <a:solidFill>
                  <a:srgbClr val="888888"/>
                </a:solidFill>
              </a:defRPr>
            </a:lvl3pPr>
            <a:lvl4pPr marL="1828800" lvl="3" indent="-228600" algn="l" rtl="0">
              <a:spcBef>
                <a:spcPts val="280"/>
              </a:spcBef>
              <a:spcAft>
                <a:spcPts val="0"/>
              </a:spcAft>
              <a:buClr>
                <a:srgbClr val="888888"/>
              </a:buClr>
              <a:buSzPts val="1400"/>
              <a:buNone/>
              <a:defRPr sz="1400">
                <a:solidFill>
                  <a:srgbClr val="888888"/>
                </a:solidFill>
              </a:defRPr>
            </a:lvl4pPr>
            <a:lvl5pPr marL="2286000" lvl="4" indent="-228600" algn="l" rtl="0">
              <a:spcBef>
                <a:spcPts val="280"/>
              </a:spcBef>
              <a:spcAft>
                <a:spcPts val="0"/>
              </a:spcAft>
              <a:buClr>
                <a:srgbClr val="888888"/>
              </a:buClr>
              <a:buSzPts val="1400"/>
              <a:buNone/>
              <a:defRPr sz="1400">
                <a:solidFill>
                  <a:srgbClr val="888888"/>
                </a:solidFill>
              </a:defRPr>
            </a:lvl5pPr>
            <a:lvl6pPr marL="2743200" lvl="5" indent="-228600" algn="l" rtl="0">
              <a:spcBef>
                <a:spcPts val="280"/>
              </a:spcBef>
              <a:spcAft>
                <a:spcPts val="0"/>
              </a:spcAft>
              <a:buClr>
                <a:srgbClr val="888888"/>
              </a:buClr>
              <a:buSzPts val="1400"/>
              <a:buNone/>
              <a:defRPr sz="1400">
                <a:solidFill>
                  <a:srgbClr val="888888"/>
                </a:solidFill>
              </a:defRPr>
            </a:lvl6pPr>
            <a:lvl7pPr marL="3200400" lvl="6" indent="-228600" algn="l" rtl="0">
              <a:spcBef>
                <a:spcPts val="280"/>
              </a:spcBef>
              <a:spcAft>
                <a:spcPts val="0"/>
              </a:spcAft>
              <a:buClr>
                <a:srgbClr val="888888"/>
              </a:buClr>
              <a:buSzPts val="1400"/>
              <a:buNone/>
              <a:defRPr sz="1400">
                <a:solidFill>
                  <a:srgbClr val="888888"/>
                </a:solidFill>
              </a:defRPr>
            </a:lvl7pPr>
            <a:lvl8pPr marL="3657600" lvl="7" indent="-228600" algn="l" rtl="0">
              <a:spcBef>
                <a:spcPts val="280"/>
              </a:spcBef>
              <a:spcAft>
                <a:spcPts val="0"/>
              </a:spcAft>
              <a:buClr>
                <a:srgbClr val="888888"/>
              </a:buClr>
              <a:buSzPts val="1400"/>
              <a:buNone/>
              <a:defRPr sz="1400">
                <a:solidFill>
                  <a:srgbClr val="888888"/>
                </a:solidFill>
              </a:defRPr>
            </a:lvl8pPr>
            <a:lvl9pPr marL="4114800" lvl="8" indent="-228600" algn="l" rtl="0">
              <a:spcBef>
                <a:spcPts val="280"/>
              </a:spcBef>
              <a:spcAft>
                <a:spcPts val="0"/>
              </a:spcAft>
              <a:buClr>
                <a:srgbClr val="888888"/>
              </a:buClr>
              <a:buSzPts val="1400"/>
              <a:buNone/>
              <a:defRPr sz="1400">
                <a:solidFill>
                  <a:srgbClr val="888888"/>
                </a:solidFill>
              </a:defRPr>
            </a:lvl9pPr>
          </a:lstStyle>
          <a:p/>
        </p:txBody>
      </p:sp>
      <p:sp>
        <p:nvSpPr>
          <p:cNvPr id="30" name="Google Shape;30;p20"/>
          <p:cNvSpPr txBox="1"/>
          <p:nvPr>
            <p:ph type="dt" idx="10"/>
          </p:nvPr>
        </p:nvSpPr>
        <p:spPr>
          <a:xfrm>
            <a:off x="457200" y="6356350"/>
            <a:ext cx="21336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p:txBody>
      </p:sp>
      <p:sp>
        <p:nvSpPr>
          <p:cNvPr id="31" name="Google Shape;31;p20"/>
          <p:cNvSpPr txBox="1"/>
          <p:nvPr>
            <p:ph type="ftr" idx="11"/>
          </p:nvPr>
        </p:nvSpPr>
        <p:spPr>
          <a:xfrm>
            <a:off x="3124200" y="6356350"/>
            <a:ext cx="28956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p:txBody>
      </p:sp>
      <p:sp>
        <p:nvSpPr>
          <p:cNvPr id="32" name="Google Shape;32;p20"/>
          <p:cNvSpPr txBox="1"/>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matchingName="Two Content">
  <p:cSld name="TWO_OBJECTS">
    <p:spTree>
      <p:nvGrpSpPr>
        <p:cNvPr id="33" name="Shape 33"/>
        <p:cNvGrpSpPr/>
        <p:nvPr/>
      </p:nvGrpSpPr>
      <p:grpSpPr>
        <a:xfrm>
          <a:off x="0" y="0"/>
          <a:ext cx="0" cy="0"/>
          <a:chOff x="0" y="0"/>
          <a:chExt cx="0" cy="0"/>
        </a:xfrm>
      </p:grpSpPr>
      <p:sp>
        <p:nvSpPr>
          <p:cNvPr id="34" name="Google Shape;34;p21"/>
          <p:cNvSpPr txBox="1"/>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rtl="0">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5" name="Google Shape;35;p21"/>
          <p:cNvSpPr txBox="1"/>
          <p:nvPr>
            <p:ph type="body" idx="1"/>
          </p:nvPr>
        </p:nvSpPr>
        <p:spPr>
          <a:xfrm>
            <a:off x="457200" y="1600200"/>
            <a:ext cx="4038600" cy="4526100"/>
          </a:xfrm>
          <a:prstGeom prst="rect">
            <a:avLst/>
          </a:prstGeom>
          <a:noFill/>
          <a:ln>
            <a:noFill/>
          </a:ln>
        </p:spPr>
        <p:txBody>
          <a:bodyPr spcFirstLastPara="1" wrap="square" lIns="91425" tIns="45700" rIns="91425" bIns="45700" anchor="t" anchorCtr="0">
            <a:normAutofit/>
          </a:bodyPr>
          <a:lstStyle>
            <a:lvl1pPr marL="457200" lvl="0" indent="-406400" algn="l" rtl="0">
              <a:spcBef>
                <a:spcPts val="560"/>
              </a:spcBef>
              <a:spcAft>
                <a:spcPts val="0"/>
              </a:spcAft>
              <a:buClr>
                <a:schemeClr val="dk1"/>
              </a:buClr>
              <a:buSzPts val="2800"/>
              <a:buChar char="•"/>
              <a:defRPr sz="2800"/>
            </a:lvl1pPr>
            <a:lvl2pPr marL="914400" lvl="1" indent="-381000" algn="l" rtl="0">
              <a:spcBef>
                <a:spcPts val="480"/>
              </a:spcBef>
              <a:spcAft>
                <a:spcPts val="0"/>
              </a:spcAft>
              <a:buClr>
                <a:schemeClr val="dk1"/>
              </a:buClr>
              <a:buSzPts val="2400"/>
              <a:buChar char="–"/>
              <a:defRPr sz="2400"/>
            </a:lvl2pPr>
            <a:lvl3pPr marL="1371600" lvl="2" indent="-355600" algn="l" rtl="0">
              <a:spcBef>
                <a:spcPts val="400"/>
              </a:spcBef>
              <a:spcAft>
                <a:spcPts val="0"/>
              </a:spcAft>
              <a:buClr>
                <a:schemeClr val="dk1"/>
              </a:buClr>
              <a:buSzPts val="2000"/>
              <a:buChar char="•"/>
              <a:defRPr sz="2000"/>
            </a:lvl3pPr>
            <a:lvl4pPr marL="1828800" lvl="3" indent="-342900" algn="l" rtl="0">
              <a:spcBef>
                <a:spcPts val="360"/>
              </a:spcBef>
              <a:spcAft>
                <a:spcPts val="0"/>
              </a:spcAft>
              <a:buClr>
                <a:schemeClr val="dk1"/>
              </a:buClr>
              <a:buSzPts val="1800"/>
              <a:buChar char="–"/>
              <a:defRPr sz="1800"/>
            </a:lvl4pPr>
            <a:lvl5pPr marL="2286000" lvl="4" indent="-342900" algn="l" rtl="0">
              <a:spcBef>
                <a:spcPts val="360"/>
              </a:spcBef>
              <a:spcAft>
                <a:spcPts val="0"/>
              </a:spcAft>
              <a:buClr>
                <a:schemeClr val="dk1"/>
              </a:buClr>
              <a:buSzPts val="1800"/>
              <a:buChar char="»"/>
              <a:defRPr sz="1800"/>
            </a:lvl5pPr>
            <a:lvl6pPr marL="2743200" lvl="5" indent="-342900" algn="l" rtl="0">
              <a:spcBef>
                <a:spcPts val="360"/>
              </a:spcBef>
              <a:spcAft>
                <a:spcPts val="0"/>
              </a:spcAft>
              <a:buClr>
                <a:schemeClr val="dk1"/>
              </a:buClr>
              <a:buSzPts val="1800"/>
              <a:buChar char="•"/>
              <a:defRPr sz="1800"/>
            </a:lvl6pPr>
            <a:lvl7pPr marL="3200400" lvl="6" indent="-342900" algn="l" rtl="0">
              <a:spcBef>
                <a:spcPts val="360"/>
              </a:spcBef>
              <a:spcAft>
                <a:spcPts val="0"/>
              </a:spcAft>
              <a:buClr>
                <a:schemeClr val="dk1"/>
              </a:buClr>
              <a:buSzPts val="1800"/>
              <a:buChar char="•"/>
              <a:defRPr sz="1800"/>
            </a:lvl7pPr>
            <a:lvl8pPr marL="3657600" lvl="7" indent="-342900" algn="l" rtl="0">
              <a:spcBef>
                <a:spcPts val="360"/>
              </a:spcBef>
              <a:spcAft>
                <a:spcPts val="0"/>
              </a:spcAft>
              <a:buClr>
                <a:schemeClr val="dk1"/>
              </a:buClr>
              <a:buSzPts val="1800"/>
              <a:buChar char="•"/>
              <a:defRPr sz="1800"/>
            </a:lvl8pPr>
            <a:lvl9pPr marL="4114800" lvl="8" indent="-342900" algn="l" rtl="0">
              <a:spcBef>
                <a:spcPts val="360"/>
              </a:spcBef>
              <a:spcAft>
                <a:spcPts val="0"/>
              </a:spcAft>
              <a:buClr>
                <a:schemeClr val="dk1"/>
              </a:buClr>
              <a:buSzPts val="1800"/>
              <a:buChar char="•"/>
              <a:defRPr sz="1800"/>
            </a:lvl9pPr>
          </a:lstStyle>
          <a:p/>
        </p:txBody>
      </p:sp>
      <p:sp>
        <p:nvSpPr>
          <p:cNvPr id="36" name="Google Shape;36;p21"/>
          <p:cNvSpPr txBox="1"/>
          <p:nvPr>
            <p:ph type="body" idx="2"/>
          </p:nvPr>
        </p:nvSpPr>
        <p:spPr>
          <a:xfrm>
            <a:off x="4648200" y="1600200"/>
            <a:ext cx="4038600" cy="4526100"/>
          </a:xfrm>
          <a:prstGeom prst="rect">
            <a:avLst/>
          </a:prstGeom>
          <a:noFill/>
          <a:ln>
            <a:noFill/>
          </a:ln>
        </p:spPr>
        <p:txBody>
          <a:bodyPr spcFirstLastPara="1" wrap="square" lIns="91425" tIns="45700" rIns="91425" bIns="45700" anchor="t" anchorCtr="0">
            <a:normAutofit/>
          </a:bodyPr>
          <a:lstStyle>
            <a:lvl1pPr marL="457200" lvl="0" indent="-406400" algn="l" rtl="0">
              <a:spcBef>
                <a:spcPts val="560"/>
              </a:spcBef>
              <a:spcAft>
                <a:spcPts val="0"/>
              </a:spcAft>
              <a:buClr>
                <a:schemeClr val="dk1"/>
              </a:buClr>
              <a:buSzPts val="2800"/>
              <a:buChar char="•"/>
              <a:defRPr sz="2800"/>
            </a:lvl1pPr>
            <a:lvl2pPr marL="914400" lvl="1" indent="-381000" algn="l" rtl="0">
              <a:spcBef>
                <a:spcPts val="480"/>
              </a:spcBef>
              <a:spcAft>
                <a:spcPts val="0"/>
              </a:spcAft>
              <a:buClr>
                <a:schemeClr val="dk1"/>
              </a:buClr>
              <a:buSzPts val="2400"/>
              <a:buChar char="–"/>
              <a:defRPr sz="2400"/>
            </a:lvl2pPr>
            <a:lvl3pPr marL="1371600" lvl="2" indent="-355600" algn="l" rtl="0">
              <a:spcBef>
                <a:spcPts val="400"/>
              </a:spcBef>
              <a:spcAft>
                <a:spcPts val="0"/>
              </a:spcAft>
              <a:buClr>
                <a:schemeClr val="dk1"/>
              </a:buClr>
              <a:buSzPts val="2000"/>
              <a:buChar char="•"/>
              <a:defRPr sz="2000"/>
            </a:lvl3pPr>
            <a:lvl4pPr marL="1828800" lvl="3" indent="-342900" algn="l" rtl="0">
              <a:spcBef>
                <a:spcPts val="360"/>
              </a:spcBef>
              <a:spcAft>
                <a:spcPts val="0"/>
              </a:spcAft>
              <a:buClr>
                <a:schemeClr val="dk1"/>
              </a:buClr>
              <a:buSzPts val="1800"/>
              <a:buChar char="–"/>
              <a:defRPr sz="1800"/>
            </a:lvl4pPr>
            <a:lvl5pPr marL="2286000" lvl="4" indent="-342900" algn="l" rtl="0">
              <a:spcBef>
                <a:spcPts val="360"/>
              </a:spcBef>
              <a:spcAft>
                <a:spcPts val="0"/>
              </a:spcAft>
              <a:buClr>
                <a:schemeClr val="dk1"/>
              </a:buClr>
              <a:buSzPts val="1800"/>
              <a:buChar char="»"/>
              <a:defRPr sz="1800"/>
            </a:lvl5pPr>
            <a:lvl6pPr marL="2743200" lvl="5" indent="-342900" algn="l" rtl="0">
              <a:spcBef>
                <a:spcPts val="360"/>
              </a:spcBef>
              <a:spcAft>
                <a:spcPts val="0"/>
              </a:spcAft>
              <a:buClr>
                <a:schemeClr val="dk1"/>
              </a:buClr>
              <a:buSzPts val="1800"/>
              <a:buChar char="•"/>
              <a:defRPr sz="1800"/>
            </a:lvl6pPr>
            <a:lvl7pPr marL="3200400" lvl="6" indent="-342900" algn="l" rtl="0">
              <a:spcBef>
                <a:spcPts val="360"/>
              </a:spcBef>
              <a:spcAft>
                <a:spcPts val="0"/>
              </a:spcAft>
              <a:buClr>
                <a:schemeClr val="dk1"/>
              </a:buClr>
              <a:buSzPts val="1800"/>
              <a:buChar char="•"/>
              <a:defRPr sz="1800"/>
            </a:lvl7pPr>
            <a:lvl8pPr marL="3657600" lvl="7" indent="-342900" algn="l" rtl="0">
              <a:spcBef>
                <a:spcPts val="360"/>
              </a:spcBef>
              <a:spcAft>
                <a:spcPts val="0"/>
              </a:spcAft>
              <a:buClr>
                <a:schemeClr val="dk1"/>
              </a:buClr>
              <a:buSzPts val="1800"/>
              <a:buChar char="•"/>
              <a:defRPr sz="1800"/>
            </a:lvl8pPr>
            <a:lvl9pPr marL="4114800" lvl="8" indent="-342900" algn="l" rtl="0">
              <a:spcBef>
                <a:spcPts val="360"/>
              </a:spcBef>
              <a:spcAft>
                <a:spcPts val="0"/>
              </a:spcAft>
              <a:buClr>
                <a:schemeClr val="dk1"/>
              </a:buClr>
              <a:buSzPts val="1800"/>
              <a:buChar char="•"/>
              <a:defRPr sz="1800"/>
            </a:lvl9pPr>
          </a:lstStyle>
          <a:p/>
        </p:txBody>
      </p:sp>
      <p:sp>
        <p:nvSpPr>
          <p:cNvPr id="37" name="Google Shape;37;p21"/>
          <p:cNvSpPr txBox="1"/>
          <p:nvPr>
            <p:ph type="dt" idx="10"/>
          </p:nvPr>
        </p:nvSpPr>
        <p:spPr>
          <a:xfrm>
            <a:off x="457200" y="6356350"/>
            <a:ext cx="21336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p:txBody>
      </p:sp>
      <p:sp>
        <p:nvSpPr>
          <p:cNvPr id="38" name="Google Shape;38;p21"/>
          <p:cNvSpPr txBox="1"/>
          <p:nvPr>
            <p:ph type="ftr" idx="11"/>
          </p:nvPr>
        </p:nvSpPr>
        <p:spPr>
          <a:xfrm>
            <a:off x="3124200" y="6356350"/>
            <a:ext cx="28956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p:txBody>
      </p:sp>
      <p:sp>
        <p:nvSpPr>
          <p:cNvPr id="39" name="Google Shape;39;p21"/>
          <p:cNvSpPr txBox="1"/>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matchingName="Comparison">
  <p:cSld name="TWO_OBJECTS_WITH_TEXT">
    <p:spTree>
      <p:nvGrpSpPr>
        <p:cNvPr id="40" name="Shape 40"/>
        <p:cNvGrpSpPr/>
        <p:nvPr/>
      </p:nvGrpSpPr>
      <p:grpSpPr>
        <a:xfrm>
          <a:off x="0" y="0"/>
          <a:ext cx="0" cy="0"/>
          <a:chOff x="0" y="0"/>
          <a:chExt cx="0" cy="0"/>
        </a:xfrm>
      </p:grpSpPr>
      <p:sp>
        <p:nvSpPr>
          <p:cNvPr id="41" name="Google Shape;41;p22"/>
          <p:cNvSpPr txBox="1"/>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rtl="0">
              <a:spcBef>
                <a:spcPts val="0"/>
              </a:spcBef>
              <a:spcAft>
                <a:spcPts val="0"/>
              </a:spcAft>
              <a:buClr>
                <a:schemeClr val="dk1"/>
              </a:buClr>
              <a:buSzPts val="4400"/>
              <a:buFont typeface="Calibri" panose="020F0502020204030204"/>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2" name="Google Shape;42;p22"/>
          <p:cNvSpPr txBox="1"/>
          <p:nvPr>
            <p:ph type="body" idx="1"/>
          </p:nvPr>
        </p:nvSpPr>
        <p:spPr>
          <a:xfrm>
            <a:off x="457200" y="1535113"/>
            <a:ext cx="4040100" cy="639900"/>
          </a:xfrm>
          <a:prstGeom prst="rect">
            <a:avLst/>
          </a:prstGeom>
          <a:noFill/>
          <a:ln>
            <a:noFill/>
          </a:ln>
        </p:spPr>
        <p:txBody>
          <a:bodyPr spcFirstLastPara="1" wrap="square" lIns="91425" tIns="45700" rIns="91425" bIns="45700" anchor="b" anchorCtr="0">
            <a:normAutofit/>
          </a:bodyPr>
          <a:lstStyle>
            <a:lvl1pPr marL="457200" lvl="0" indent="-228600" algn="l" rtl="0">
              <a:spcBef>
                <a:spcPts val="480"/>
              </a:spcBef>
              <a:spcAft>
                <a:spcPts val="0"/>
              </a:spcAft>
              <a:buClr>
                <a:schemeClr val="dk1"/>
              </a:buClr>
              <a:buSzPts val="2400"/>
              <a:buNone/>
              <a:defRPr sz="2400" b="1"/>
            </a:lvl1pPr>
            <a:lvl2pPr marL="914400" lvl="1" indent="-228600" algn="l" rtl="0">
              <a:spcBef>
                <a:spcPts val="400"/>
              </a:spcBef>
              <a:spcAft>
                <a:spcPts val="0"/>
              </a:spcAft>
              <a:buClr>
                <a:schemeClr val="dk1"/>
              </a:buClr>
              <a:buSzPts val="2000"/>
              <a:buNone/>
              <a:defRPr sz="2000" b="1"/>
            </a:lvl2pPr>
            <a:lvl3pPr marL="1371600" lvl="2" indent="-228600" algn="l" rtl="0">
              <a:spcBef>
                <a:spcPts val="360"/>
              </a:spcBef>
              <a:spcAft>
                <a:spcPts val="0"/>
              </a:spcAft>
              <a:buClr>
                <a:schemeClr val="dk1"/>
              </a:buClr>
              <a:buSzPts val="1800"/>
              <a:buNone/>
              <a:defRPr sz="1800" b="1"/>
            </a:lvl3pPr>
            <a:lvl4pPr marL="1828800" lvl="3" indent="-228600" algn="l" rtl="0">
              <a:spcBef>
                <a:spcPts val="320"/>
              </a:spcBef>
              <a:spcAft>
                <a:spcPts val="0"/>
              </a:spcAft>
              <a:buClr>
                <a:schemeClr val="dk1"/>
              </a:buClr>
              <a:buSzPts val="1600"/>
              <a:buNone/>
              <a:defRPr sz="1600" b="1"/>
            </a:lvl4pPr>
            <a:lvl5pPr marL="2286000" lvl="4" indent="-228600" algn="l" rtl="0">
              <a:spcBef>
                <a:spcPts val="320"/>
              </a:spcBef>
              <a:spcAft>
                <a:spcPts val="0"/>
              </a:spcAft>
              <a:buClr>
                <a:schemeClr val="dk1"/>
              </a:buClr>
              <a:buSzPts val="1600"/>
              <a:buNone/>
              <a:defRPr sz="1600" b="1"/>
            </a:lvl5pPr>
            <a:lvl6pPr marL="2743200" lvl="5" indent="-228600" algn="l" rtl="0">
              <a:spcBef>
                <a:spcPts val="320"/>
              </a:spcBef>
              <a:spcAft>
                <a:spcPts val="0"/>
              </a:spcAft>
              <a:buClr>
                <a:schemeClr val="dk1"/>
              </a:buClr>
              <a:buSzPts val="1600"/>
              <a:buNone/>
              <a:defRPr sz="1600" b="1"/>
            </a:lvl6pPr>
            <a:lvl7pPr marL="3200400" lvl="6" indent="-228600" algn="l" rtl="0">
              <a:spcBef>
                <a:spcPts val="320"/>
              </a:spcBef>
              <a:spcAft>
                <a:spcPts val="0"/>
              </a:spcAft>
              <a:buClr>
                <a:schemeClr val="dk1"/>
              </a:buClr>
              <a:buSzPts val="1600"/>
              <a:buNone/>
              <a:defRPr sz="1600" b="1"/>
            </a:lvl7pPr>
            <a:lvl8pPr marL="3657600" lvl="7" indent="-228600" algn="l" rtl="0">
              <a:spcBef>
                <a:spcPts val="320"/>
              </a:spcBef>
              <a:spcAft>
                <a:spcPts val="0"/>
              </a:spcAft>
              <a:buClr>
                <a:schemeClr val="dk1"/>
              </a:buClr>
              <a:buSzPts val="1600"/>
              <a:buNone/>
              <a:defRPr sz="1600" b="1"/>
            </a:lvl8pPr>
            <a:lvl9pPr marL="4114800" lvl="8" indent="-228600" algn="l" rtl="0">
              <a:spcBef>
                <a:spcPts val="320"/>
              </a:spcBef>
              <a:spcAft>
                <a:spcPts val="0"/>
              </a:spcAft>
              <a:buClr>
                <a:schemeClr val="dk1"/>
              </a:buClr>
              <a:buSzPts val="1600"/>
              <a:buNone/>
              <a:defRPr sz="1600" b="1"/>
            </a:lvl9pPr>
          </a:lstStyle>
          <a:p/>
        </p:txBody>
      </p:sp>
      <p:sp>
        <p:nvSpPr>
          <p:cNvPr id="43" name="Google Shape;43;p22"/>
          <p:cNvSpPr txBox="1"/>
          <p:nvPr>
            <p:ph type="body" idx="2"/>
          </p:nvPr>
        </p:nvSpPr>
        <p:spPr>
          <a:xfrm>
            <a:off x="457200" y="2174875"/>
            <a:ext cx="4040100" cy="3951300"/>
          </a:xfrm>
          <a:prstGeom prst="rect">
            <a:avLst/>
          </a:prstGeom>
          <a:noFill/>
          <a:ln>
            <a:noFill/>
          </a:ln>
        </p:spPr>
        <p:txBody>
          <a:bodyPr spcFirstLastPara="1" wrap="square" lIns="91425" tIns="45700" rIns="91425" bIns="45700" anchor="t" anchorCtr="0">
            <a:normAutofit/>
          </a:bodyPr>
          <a:lstStyle>
            <a:lvl1pPr marL="457200" lvl="0" indent="-381000" algn="l" rtl="0">
              <a:spcBef>
                <a:spcPts val="480"/>
              </a:spcBef>
              <a:spcAft>
                <a:spcPts val="0"/>
              </a:spcAft>
              <a:buClr>
                <a:schemeClr val="dk1"/>
              </a:buClr>
              <a:buSzPts val="2400"/>
              <a:buChar char="•"/>
              <a:defRPr sz="2400"/>
            </a:lvl1pPr>
            <a:lvl2pPr marL="914400" lvl="1" indent="-355600" algn="l" rtl="0">
              <a:spcBef>
                <a:spcPts val="400"/>
              </a:spcBef>
              <a:spcAft>
                <a:spcPts val="0"/>
              </a:spcAft>
              <a:buClr>
                <a:schemeClr val="dk1"/>
              </a:buClr>
              <a:buSzPts val="2000"/>
              <a:buChar char="–"/>
              <a:defRPr sz="2000"/>
            </a:lvl2pPr>
            <a:lvl3pPr marL="1371600" lvl="2" indent="-342900" algn="l" rtl="0">
              <a:spcBef>
                <a:spcPts val="360"/>
              </a:spcBef>
              <a:spcAft>
                <a:spcPts val="0"/>
              </a:spcAft>
              <a:buClr>
                <a:schemeClr val="dk1"/>
              </a:buClr>
              <a:buSzPts val="1800"/>
              <a:buChar char="•"/>
              <a:defRPr sz="1800"/>
            </a:lvl3pPr>
            <a:lvl4pPr marL="1828800" lvl="3" indent="-330200" algn="l" rtl="0">
              <a:spcBef>
                <a:spcPts val="320"/>
              </a:spcBef>
              <a:spcAft>
                <a:spcPts val="0"/>
              </a:spcAft>
              <a:buClr>
                <a:schemeClr val="dk1"/>
              </a:buClr>
              <a:buSzPts val="1600"/>
              <a:buChar char="–"/>
              <a:defRPr sz="1600"/>
            </a:lvl4pPr>
            <a:lvl5pPr marL="2286000" lvl="4" indent="-330200" algn="l" rtl="0">
              <a:spcBef>
                <a:spcPts val="320"/>
              </a:spcBef>
              <a:spcAft>
                <a:spcPts val="0"/>
              </a:spcAft>
              <a:buClr>
                <a:schemeClr val="dk1"/>
              </a:buClr>
              <a:buSzPts val="1600"/>
              <a:buChar char="»"/>
              <a:defRPr sz="1600"/>
            </a:lvl5pPr>
            <a:lvl6pPr marL="2743200" lvl="5" indent="-330200" algn="l" rtl="0">
              <a:spcBef>
                <a:spcPts val="320"/>
              </a:spcBef>
              <a:spcAft>
                <a:spcPts val="0"/>
              </a:spcAft>
              <a:buClr>
                <a:schemeClr val="dk1"/>
              </a:buClr>
              <a:buSzPts val="1600"/>
              <a:buChar char="•"/>
              <a:defRPr sz="1600"/>
            </a:lvl6pPr>
            <a:lvl7pPr marL="3200400" lvl="6" indent="-330200" algn="l" rtl="0">
              <a:spcBef>
                <a:spcPts val="320"/>
              </a:spcBef>
              <a:spcAft>
                <a:spcPts val="0"/>
              </a:spcAft>
              <a:buClr>
                <a:schemeClr val="dk1"/>
              </a:buClr>
              <a:buSzPts val="1600"/>
              <a:buChar char="•"/>
              <a:defRPr sz="1600"/>
            </a:lvl7pPr>
            <a:lvl8pPr marL="3657600" lvl="7" indent="-330200" algn="l" rtl="0">
              <a:spcBef>
                <a:spcPts val="320"/>
              </a:spcBef>
              <a:spcAft>
                <a:spcPts val="0"/>
              </a:spcAft>
              <a:buClr>
                <a:schemeClr val="dk1"/>
              </a:buClr>
              <a:buSzPts val="1600"/>
              <a:buChar char="•"/>
              <a:defRPr sz="1600"/>
            </a:lvl8pPr>
            <a:lvl9pPr marL="4114800" lvl="8" indent="-330200" algn="l" rtl="0">
              <a:spcBef>
                <a:spcPts val="320"/>
              </a:spcBef>
              <a:spcAft>
                <a:spcPts val="0"/>
              </a:spcAft>
              <a:buClr>
                <a:schemeClr val="dk1"/>
              </a:buClr>
              <a:buSzPts val="1600"/>
              <a:buChar char="•"/>
              <a:defRPr sz="1600"/>
            </a:lvl9pPr>
          </a:lstStyle>
          <a:p/>
        </p:txBody>
      </p:sp>
      <p:sp>
        <p:nvSpPr>
          <p:cNvPr id="44" name="Google Shape;44;p22"/>
          <p:cNvSpPr txBox="1"/>
          <p:nvPr>
            <p:ph type="body" idx="3"/>
          </p:nvPr>
        </p:nvSpPr>
        <p:spPr>
          <a:xfrm>
            <a:off x="4645025" y="1535113"/>
            <a:ext cx="4041900" cy="639900"/>
          </a:xfrm>
          <a:prstGeom prst="rect">
            <a:avLst/>
          </a:prstGeom>
          <a:noFill/>
          <a:ln>
            <a:noFill/>
          </a:ln>
        </p:spPr>
        <p:txBody>
          <a:bodyPr spcFirstLastPara="1" wrap="square" lIns="91425" tIns="45700" rIns="91425" bIns="45700" anchor="b" anchorCtr="0">
            <a:normAutofit/>
          </a:bodyPr>
          <a:lstStyle>
            <a:lvl1pPr marL="457200" lvl="0" indent="-228600" algn="l" rtl="0">
              <a:spcBef>
                <a:spcPts val="480"/>
              </a:spcBef>
              <a:spcAft>
                <a:spcPts val="0"/>
              </a:spcAft>
              <a:buClr>
                <a:schemeClr val="dk1"/>
              </a:buClr>
              <a:buSzPts val="2400"/>
              <a:buNone/>
              <a:defRPr sz="2400" b="1"/>
            </a:lvl1pPr>
            <a:lvl2pPr marL="914400" lvl="1" indent="-228600" algn="l" rtl="0">
              <a:spcBef>
                <a:spcPts val="400"/>
              </a:spcBef>
              <a:spcAft>
                <a:spcPts val="0"/>
              </a:spcAft>
              <a:buClr>
                <a:schemeClr val="dk1"/>
              </a:buClr>
              <a:buSzPts val="2000"/>
              <a:buNone/>
              <a:defRPr sz="2000" b="1"/>
            </a:lvl2pPr>
            <a:lvl3pPr marL="1371600" lvl="2" indent="-228600" algn="l" rtl="0">
              <a:spcBef>
                <a:spcPts val="360"/>
              </a:spcBef>
              <a:spcAft>
                <a:spcPts val="0"/>
              </a:spcAft>
              <a:buClr>
                <a:schemeClr val="dk1"/>
              </a:buClr>
              <a:buSzPts val="1800"/>
              <a:buNone/>
              <a:defRPr sz="1800" b="1"/>
            </a:lvl3pPr>
            <a:lvl4pPr marL="1828800" lvl="3" indent="-228600" algn="l" rtl="0">
              <a:spcBef>
                <a:spcPts val="320"/>
              </a:spcBef>
              <a:spcAft>
                <a:spcPts val="0"/>
              </a:spcAft>
              <a:buClr>
                <a:schemeClr val="dk1"/>
              </a:buClr>
              <a:buSzPts val="1600"/>
              <a:buNone/>
              <a:defRPr sz="1600" b="1"/>
            </a:lvl4pPr>
            <a:lvl5pPr marL="2286000" lvl="4" indent="-228600" algn="l" rtl="0">
              <a:spcBef>
                <a:spcPts val="320"/>
              </a:spcBef>
              <a:spcAft>
                <a:spcPts val="0"/>
              </a:spcAft>
              <a:buClr>
                <a:schemeClr val="dk1"/>
              </a:buClr>
              <a:buSzPts val="1600"/>
              <a:buNone/>
              <a:defRPr sz="1600" b="1"/>
            </a:lvl5pPr>
            <a:lvl6pPr marL="2743200" lvl="5" indent="-228600" algn="l" rtl="0">
              <a:spcBef>
                <a:spcPts val="320"/>
              </a:spcBef>
              <a:spcAft>
                <a:spcPts val="0"/>
              </a:spcAft>
              <a:buClr>
                <a:schemeClr val="dk1"/>
              </a:buClr>
              <a:buSzPts val="1600"/>
              <a:buNone/>
              <a:defRPr sz="1600" b="1"/>
            </a:lvl6pPr>
            <a:lvl7pPr marL="3200400" lvl="6" indent="-228600" algn="l" rtl="0">
              <a:spcBef>
                <a:spcPts val="320"/>
              </a:spcBef>
              <a:spcAft>
                <a:spcPts val="0"/>
              </a:spcAft>
              <a:buClr>
                <a:schemeClr val="dk1"/>
              </a:buClr>
              <a:buSzPts val="1600"/>
              <a:buNone/>
              <a:defRPr sz="1600" b="1"/>
            </a:lvl7pPr>
            <a:lvl8pPr marL="3657600" lvl="7" indent="-228600" algn="l" rtl="0">
              <a:spcBef>
                <a:spcPts val="320"/>
              </a:spcBef>
              <a:spcAft>
                <a:spcPts val="0"/>
              </a:spcAft>
              <a:buClr>
                <a:schemeClr val="dk1"/>
              </a:buClr>
              <a:buSzPts val="1600"/>
              <a:buNone/>
              <a:defRPr sz="1600" b="1"/>
            </a:lvl8pPr>
            <a:lvl9pPr marL="4114800" lvl="8" indent="-228600" algn="l" rtl="0">
              <a:spcBef>
                <a:spcPts val="320"/>
              </a:spcBef>
              <a:spcAft>
                <a:spcPts val="0"/>
              </a:spcAft>
              <a:buClr>
                <a:schemeClr val="dk1"/>
              </a:buClr>
              <a:buSzPts val="1600"/>
              <a:buNone/>
              <a:defRPr sz="1600" b="1"/>
            </a:lvl9pPr>
          </a:lstStyle>
          <a:p/>
        </p:txBody>
      </p:sp>
      <p:sp>
        <p:nvSpPr>
          <p:cNvPr id="45" name="Google Shape;45;p22"/>
          <p:cNvSpPr txBox="1"/>
          <p:nvPr>
            <p:ph type="body" idx="4"/>
          </p:nvPr>
        </p:nvSpPr>
        <p:spPr>
          <a:xfrm>
            <a:off x="4645025" y="2174875"/>
            <a:ext cx="4041900" cy="3951300"/>
          </a:xfrm>
          <a:prstGeom prst="rect">
            <a:avLst/>
          </a:prstGeom>
          <a:noFill/>
          <a:ln>
            <a:noFill/>
          </a:ln>
        </p:spPr>
        <p:txBody>
          <a:bodyPr spcFirstLastPara="1" wrap="square" lIns="91425" tIns="45700" rIns="91425" bIns="45700" anchor="t" anchorCtr="0">
            <a:normAutofit/>
          </a:bodyPr>
          <a:lstStyle>
            <a:lvl1pPr marL="457200" lvl="0" indent="-381000" algn="l" rtl="0">
              <a:spcBef>
                <a:spcPts val="480"/>
              </a:spcBef>
              <a:spcAft>
                <a:spcPts val="0"/>
              </a:spcAft>
              <a:buClr>
                <a:schemeClr val="dk1"/>
              </a:buClr>
              <a:buSzPts val="2400"/>
              <a:buChar char="•"/>
              <a:defRPr sz="2400"/>
            </a:lvl1pPr>
            <a:lvl2pPr marL="914400" lvl="1" indent="-355600" algn="l" rtl="0">
              <a:spcBef>
                <a:spcPts val="400"/>
              </a:spcBef>
              <a:spcAft>
                <a:spcPts val="0"/>
              </a:spcAft>
              <a:buClr>
                <a:schemeClr val="dk1"/>
              </a:buClr>
              <a:buSzPts val="2000"/>
              <a:buChar char="–"/>
              <a:defRPr sz="2000"/>
            </a:lvl2pPr>
            <a:lvl3pPr marL="1371600" lvl="2" indent="-342900" algn="l" rtl="0">
              <a:spcBef>
                <a:spcPts val="360"/>
              </a:spcBef>
              <a:spcAft>
                <a:spcPts val="0"/>
              </a:spcAft>
              <a:buClr>
                <a:schemeClr val="dk1"/>
              </a:buClr>
              <a:buSzPts val="1800"/>
              <a:buChar char="•"/>
              <a:defRPr sz="1800"/>
            </a:lvl3pPr>
            <a:lvl4pPr marL="1828800" lvl="3" indent="-330200" algn="l" rtl="0">
              <a:spcBef>
                <a:spcPts val="320"/>
              </a:spcBef>
              <a:spcAft>
                <a:spcPts val="0"/>
              </a:spcAft>
              <a:buClr>
                <a:schemeClr val="dk1"/>
              </a:buClr>
              <a:buSzPts val="1600"/>
              <a:buChar char="–"/>
              <a:defRPr sz="1600"/>
            </a:lvl4pPr>
            <a:lvl5pPr marL="2286000" lvl="4" indent="-330200" algn="l" rtl="0">
              <a:spcBef>
                <a:spcPts val="320"/>
              </a:spcBef>
              <a:spcAft>
                <a:spcPts val="0"/>
              </a:spcAft>
              <a:buClr>
                <a:schemeClr val="dk1"/>
              </a:buClr>
              <a:buSzPts val="1600"/>
              <a:buChar char="»"/>
              <a:defRPr sz="1600"/>
            </a:lvl5pPr>
            <a:lvl6pPr marL="2743200" lvl="5" indent="-330200" algn="l" rtl="0">
              <a:spcBef>
                <a:spcPts val="320"/>
              </a:spcBef>
              <a:spcAft>
                <a:spcPts val="0"/>
              </a:spcAft>
              <a:buClr>
                <a:schemeClr val="dk1"/>
              </a:buClr>
              <a:buSzPts val="1600"/>
              <a:buChar char="•"/>
              <a:defRPr sz="1600"/>
            </a:lvl6pPr>
            <a:lvl7pPr marL="3200400" lvl="6" indent="-330200" algn="l" rtl="0">
              <a:spcBef>
                <a:spcPts val="320"/>
              </a:spcBef>
              <a:spcAft>
                <a:spcPts val="0"/>
              </a:spcAft>
              <a:buClr>
                <a:schemeClr val="dk1"/>
              </a:buClr>
              <a:buSzPts val="1600"/>
              <a:buChar char="•"/>
              <a:defRPr sz="1600"/>
            </a:lvl7pPr>
            <a:lvl8pPr marL="3657600" lvl="7" indent="-330200" algn="l" rtl="0">
              <a:spcBef>
                <a:spcPts val="320"/>
              </a:spcBef>
              <a:spcAft>
                <a:spcPts val="0"/>
              </a:spcAft>
              <a:buClr>
                <a:schemeClr val="dk1"/>
              </a:buClr>
              <a:buSzPts val="1600"/>
              <a:buChar char="•"/>
              <a:defRPr sz="1600"/>
            </a:lvl8pPr>
            <a:lvl9pPr marL="4114800" lvl="8" indent="-330200" algn="l" rtl="0">
              <a:spcBef>
                <a:spcPts val="320"/>
              </a:spcBef>
              <a:spcAft>
                <a:spcPts val="0"/>
              </a:spcAft>
              <a:buClr>
                <a:schemeClr val="dk1"/>
              </a:buClr>
              <a:buSzPts val="1600"/>
              <a:buChar char="•"/>
              <a:defRPr sz="1600"/>
            </a:lvl9pPr>
          </a:lstStyle>
          <a:p/>
        </p:txBody>
      </p:sp>
      <p:sp>
        <p:nvSpPr>
          <p:cNvPr id="46" name="Google Shape;46;p22"/>
          <p:cNvSpPr txBox="1"/>
          <p:nvPr>
            <p:ph type="dt" idx="10"/>
          </p:nvPr>
        </p:nvSpPr>
        <p:spPr>
          <a:xfrm>
            <a:off x="457200" y="6356350"/>
            <a:ext cx="21336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p:txBody>
      </p:sp>
      <p:sp>
        <p:nvSpPr>
          <p:cNvPr id="47" name="Google Shape;47;p22"/>
          <p:cNvSpPr txBox="1"/>
          <p:nvPr>
            <p:ph type="ftr" idx="11"/>
          </p:nvPr>
        </p:nvSpPr>
        <p:spPr>
          <a:xfrm>
            <a:off x="3124200" y="6356350"/>
            <a:ext cx="28956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p:txBody>
      </p:sp>
      <p:sp>
        <p:nvSpPr>
          <p:cNvPr id="48" name="Google Shape;48;p22"/>
          <p:cNvSpPr txBox="1"/>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matchingName="Title Only">
  <p:cSld name="TITLE_ONLY">
    <p:spTree>
      <p:nvGrpSpPr>
        <p:cNvPr id="49" name="Shape 49"/>
        <p:cNvGrpSpPr/>
        <p:nvPr/>
      </p:nvGrpSpPr>
      <p:grpSpPr>
        <a:xfrm>
          <a:off x="0" y="0"/>
          <a:ext cx="0" cy="0"/>
          <a:chOff x="0" y="0"/>
          <a:chExt cx="0" cy="0"/>
        </a:xfrm>
      </p:grpSpPr>
      <p:sp>
        <p:nvSpPr>
          <p:cNvPr id="50" name="Google Shape;50;p23"/>
          <p:cNvSpPr txBox="1"/>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rtl="0">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51" name="Google Shape;51;p23"/>
          <p:cNvSpPr txBox="1"/>
          <p:nvPr>
            <p:ph type="dt" idx="10"/>
          </p:nvPr>
        </p:nvSpPr>
        <p:spPr>
          <a:xfrm>
            <a:off x="457200" y="6356350"/>
            <a:ext cx="21336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p:txBody>
      </p:sp>
      <p:sp>
        <p:nvSpPr>
          <p:cNvPr id="52" name="Google Shape;52;p23"/>
          <p:cNvSpPr txBox="1"/>
          <p:nvPr>
            <p:ph type="ftr" idx="11"/>
          </p:nvPr>
        </p:nvSpPr>
        <p:spPr>
          <a:xfrm>
            <a:off x="3124200" y="6356350"/>
            <a:ext cx="28956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p:txBody>
      </p:sp>
      <p:sp>
        <p:nvSpPr>
          <p:cNvPr id="53" name="Google Shape;53;p23"/>
          <p:cNvSpPr txBox="1"/>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matchingName="Content with Caption">
  <p:cSld name="OBJECT_WITH_CAPTION_TEXT">
    <p:spTree>
      <p:nvGrpSpPr>
        <p:cNvPr id="54" name="Shape 54"/>
        <p:cNvGrpSpPr/>
        <p:nvPr/>
      </p:nvGrpSpPr>
      <p:grpSpPr>
        <a:xfrm>
          <a:off x="0" y="0"/>
          <a:ext cx="0" cy="0"/>
          <a:chOff x="0" y="0"/>
          <a:chExt cx="0" cy="0"/>
        </a:xfrm>
      </p:grpSpPr>
      <p:sp>
        <p:nvSpPr>
          <p:cNvPr id="55" name="Google Shape;55;p24"/>
          <p:cNvSpPr txBox="1"/>
          <p:nvPr>
            <p:ph type="title"/>
          </p:nvPr>
        </p:nvSpPr>
        <p:spPr>
          <a:xfrm>
            <a:off x="457200" y="273050"/>
            <a:ext cx="3008400" cy="1162200"/>
          </a:xfrm>
          <a:prstGeom prst="rect">
            <a:avLst/>
          </a:prstGeom>
          <a:noFill/>
          <a:ln>
            <a:noFill/>
          </a:ln>
        </p:spPr>
        <p:txBody>
          <a:bodyPr spcFirstLastPara="1" wrap="square" lIns="91425" tIns="45700" rIns="91425" bIns="45700" anchor="b" anchorCtr="0">
            <a:normAutofit/>
          </a:bodyPr>
          <a:lstStyle>
            <a:lvl1pPr lvl="0" algn="l" rtl="0">
              <a:spcBef>
                <a:spcPts val="0"/>
              </a:spcBef>
              <a:spcAft>
                <a:spcPts val="0"/>
              </a:spcAft>
              <a:buClr>
                <a:schemeClr val="dk1"/>
              </a:buClr>
              <a:buSzPts val="2000"/>
              <a:buFont typeface="Calibri" panose="020F0502020204030204"/>
              <a:buNone/>
              <a:defRPr sz="2000" b="1"/>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56" name="Google Shape;56;p24"/>
          <p:cNvSpPr txBox="1"/>
          <p:nvPr>
            <p:ph type="body" idx="1"/>
          </p:nvPr>
        </p:nvSpPr>
        <p:spPr>
          <a:xfrm>
            <a:off x="3575050" y="273050"/>
            <a:ext cx="5111700" cy="5853000"/>
          </a:xfrm>
          <a:prstGeom prst="rect">
            <a:avLst/>
          </a:prstGeom>
          <a:noFill/>
          <a:ln>
            <a:noFill/>
          </a:ln>
        </p:spPr>
        <p:txBody>
          <a:bodyPr spcFirstLastPara="1" wrap="square" lIns="91425" tIns="45700" rIns="91425" bIns="45700" anchor="t" anchorCtr="0">
            <a:normAutofit/>
          </a:bodyPr>
          <a:lstStyle>
            <a:lvl1pPr marL="457200" lvl="0" indent="-431800" algn="l" rtl="0">
              <a:spcBef>
                <a:spcPts val="640"/>
              </a:spcBef>
              <a:spcAft>
                <a:spcPts val="0"/>
              </a:spcAft>
              <a:buClr>
                <a:schemeClr val="dk1"/>
              </a:buClr>
              <a:buSzPts val="3200"/>
              <a:buChar char="•"/>
              <a:defRPr sz="3200"/>
            </a:lvl1pPr>
            <a:lvl2pPr marL="914400" lvl="1" indent="-406400" algn="l" rtl="0">
              <a:spcBef>
                <a:spcPts val="560"/>
              </a:spcBef>
              <a:spcAft>
                <a:spcPts val="0"/>
              </a:spcAft>
              <a:buClr>
                <a:schemeClr val="dk1"/>
              </a:buClr>
              <a:buSzPts val="2800"/>
              <a:buChar char="–"/>
              <a:defRPr sz="2800"/>
            </a:lvl2pPr>
            <a:lvl3pPr marL="1371600" lvl="2" indent="-381000" algn="l" rtl="0">
              <a:spcBef>
                <a:spcPts val="480"/>
              </a:spcBef>
              <a:spcAft>
                <a:spcPts val="0"/>
              </a:spcAft>
              <a:buClr>
                <a:schemeClr val="dk1"/>
              </a:buClr>
              <a:buSzPts val="2400"/>
              <a:buChar char="•"/>
              <a:defRPr sz="2400"/>
            </a:lvl3pPr>
            <a:lvl4pPr marL="1828800" lvl="3" indent="-355600" algn="l" rtl="0">
              <a:spcBef>
                <a:spcPts val="400"/>
              </a:spcBef>
              <a:spcAft>
                <a:spcPts val="0"/>
              </a:spcAft>
              <a:buClr>
                <a:schemeClr val="dk1"/>
              </a:buClr>
              <a:buSzPts val="2000"/>
              <a:buChar char="–"/>
              <a:defRPr sz="2000"/>
            </a:lvl4pPr>
            <a:lvl5pPr marL="2286000" lvl="4" indent="-355600" algn="l" rtl="0">
              <a:spcBef>
                <a:spcPts val="400"/>
              </a:spcBef>
              <a:spcAft>
                <a:spcPts val="0"/>
              </a:spcAft>
              <a:buClr>
                <a:schemeClr val="dk1"/>
              </a:buClr>
              <a:buSzPts val="2000"/>
              <a:buChar char="»"/>
              <a:defRPr sz="2000"/>
            </a:lvl5pPr>
            <a:lvl6pPr marL="2743200" lvl="5" indent="-355600" algn="l" rtl="0">
              <a:spcBef>
                <a:spcPts val="400"/>
              </a:spcBef>
              <a:spcAft>
                <a:spcPts val="0"/>
              </a:spcAft>
              <a:buClr>
                <a:schemeClr val="dk1"/>
              </a:buClr>
              <a:buSzPts val="2000"/>
              <a:buChar char="•"/>
              <a:defRPr sz="2000"/>
            </a:lvl6pPr>
            <a:lvl7pPr marL="3200400" lvl="6" indent="-355600" algn="l" rtl="0">
              <a:spcBef>
                <a:spcPts val="400"/>
              </a:spcBef>
              <a:spcAft>
                <a:spcPts val="0"/>
              </a:spcAft>
              <a:buClr>
                <a:schemeClr val="dk1"/>
              </a:buClr>
              <a:buSzPts val="2000"/>
              <a:buChar char="•"/>
              <a:defRPr sz="2000"/>
            </a:lvl7pPr>
            <a:lvl8pPr marL="3657600" lvl="7" indent="-355600" algn="l" rtl="0">
              <a:spcBef>
                <a:spcPts val="400"/>
              </a:spcBef>
              <a:spcAft>
                <a:spcPts val="0"/>
              </a:spcAft>
              <a:buClr>
                <a:schemeClr val="dk1"/>
              </a:buClr>
              <a:buSzPts val="2000"/>
              <a:buChar char="•"/>
              <a:defRPr sz="2000"/>
            </a:lvl8pPr>
            <a:lvl9pPr marL="4114800" lvl="8" indent="-355600" algn="l" rtl="0">
              <a:spcBef>
                <a:spcPts val="400"/>
              </a:spcBef>
              <a:spcAft>
                <a:spcPts val="0"/>
              </a:spcAft>
              <a:buClr>
                <a:schemeClr val="dk1"/>
              </a:buClr>
              <a:buSzPts val="2000"/>
              <a:buChar char="•"/>
              <a:defRPr sz="2000"/>
            </a:lvl9pPr>
          </a:lstStyle>
          <a:p/>
        </p:txBody>
      </p:sp>
      <p:sp>
        <p:nvSpPr>
          <p:cNvPr id="57" name="Google Shape;57;p24"/>
          <p:cNvSpPr txBox="1"/>
          <p:nvPr>
            <p:ph type="body" idx="2"/>
          </p:nvPr>
        </p:nvSpPr>
        <p:spPr>
          <a:xfrm>
            <a:off x="457200" y="1435100"/>
            <a:ext cx="3008400" cy="4691100"/>
          </a:xfrm>
          <a:prstGeom prst="rect">
            <a:avLst/>
          </a:prstGeom>
          <a:noFill/>
          <a:ln>
            <a:noFill/>
          </a:ln>
        </p:spPr>
        <p:txBody>
          <a:bodyPr spcFirstLastPara="1" wrap="square" lIns="91425" tIns="45700" rIns="91425" bIns="45700" anchor="t" anchorCtr="0">
            <a:normAutofit/>
          </a:bodyPr>
          <a:lstStyle>
            <a:lvl1pPr marL="457200" lvl="0" indent="-228600" algn="l" rtl="0">
              <a:spcBef>
                <a:spcPts val="280"/>
              </a:spcBef>
              <a:spcAft>
                <a:spcPts val="0"/>
              </a:spcAft>
              <a:buClr>
                <a:schemeClr val="dk1"/>
              </a:buClr>
              <a:buSzPts val="1400"/>
              <a:buNone/>
              <a:defRPr sz="1400"/>
            </a:lvl1pPr>
            <a:lvl2pPr marL="914400" lvl="1" indent="-228600" algn="l" rtl="0">
              <a:spcBef>
                <a:spcPts val="240"/>
              </a:spcBef>
              <a:spcAft>
                <a:spcPts val="0"/>
              </a:spcAft>
              <a:buClr>
                <a:schemeClr val="dk1"/>
              </a:buClr>
              <a:buSzPts val="1200"/>
              <a:buNone/>
              <a:defRPr sz="1200"/>
            </a:lvl2pPr>
            <a:lvl3pPr marL="1371600" lvl="2" indent="-228600" algn="l" rtl="0">
              <a:spcBef>
                <a:spcPts val="200"/>
              </a:spcBef>
              <a:spcAft>
                <a:spcPts val="0"/>
              </a:spcAft>
              <a:buClr>
                <a:schemeClr val="dk1"/>
              </a:buClr>
              <a:buSzPts val="1000"/>
              <a:buNone/>
              <a:defRPr sz="1000"/>
            </a:lvl3pPr>
            <a:lvl4pPr marL="1828800" lvl="3" indent="-228600" algn="l" rtl="0">
              <a:spcBef>
                <a:spcPts val="180"/>
              </a:spcBef>
              <a:spcAft>
                <a:spcPts val="0"/>
              </a:spcAft>
              <a:buClr>
                <a:schemeClr val="dk1"/>
              </a:buClr>
              <a:buSzPts val="900"/>
              <a:buNone/>
              <a:defRPr sz="900"/>
            </a:lvl4pPr>
            <a:lvl5pPr marL="2286000" lvl="4" indent="-228600" algn="l" rtl="0">
              <a:spcBef>
                <a:spcPts val="180"/>
              </a:spcBef>
              <a:spcAft>
                <a:spcPts val="0"/>
              </a:spcAft>
              <a:buClr>
                <a:schemeClr val="dk1"/>
              </a:buClr>
              <a:buSzPts val="900"/>
              <a:buNone/>
              <a:defRPr sz="900"/>
            </a:lvl5pPr>
            <a:lvl6pPr marL="2743200" lvl="5" indent="-228600" algn="l" rtl="0">
              <a:spcBef>
                <a:spcPts val="180"/>
              </a:spcBef>
              <a:spcAft>
                <a:spcPts val="0"/>
              </a:spcAft>
              <a:buClr>
                <a:schemeClr val="dk1"/>
              </a:buClr>
              <a:buSzPts val="900"/>
              <a:buNone/>
              <a:defRPr sz="900"/>
            </a:lvl6pPr>
            <a:lvl7pPr marL="3200400" lvl="6" indent="-228600" algn="l" rtl="0">
              <a:spcBef>
                <a:spcPts val="180"/>
              </a:spcBef>
              <a:spcAft>
                <a:spcPts val="0"/>
              </a:spcAft>
              <a:buClr>
                <a:schemeClr val="dk1"/>
              </a:buClr>
              <a:buSzPts val="900"/>
              <a:buNone/>
              <a:defRPr sz="900"/>
            </a:lvl7pPr>
            <a:lvl8pPr marL="3657600" lvl="7" indent="-228600" algn="l" rtl="0">
              <a:spcBef>
                <a:spcPts val="180"/>
              </a:spcBef>
              <a:spcAft>
                <a:spcPts val="0"/>
              </a:spcAft>
              <a:buClr>
                <a:schemeClr val="dk1"/>
              </a:buClr>
              <a:buSzPts val="900"/>
              <a:buNone/>
              <a:defRPr sz="900"/>
            </a:lvl8pPr>
            <a:lvl9pPr marL="4114800" lvl="8" indent="-228600" algn="l" rtl="0">
              <a:spcBef>
                <a:spcPts val="180"/>
              </a:spcBef>
              <a:spcAft>
                <a:spcPts val="0"/>
              </a:spcAft>
              <a:buClr>
                <a:schemeClr val="dk1"/>
              </a:buClr>
              <a:buSzPts val="900"/>
              <a:buNone/>
              <a:defRPr sz="900"/>
            </a:lvl9pPr>
          </a:lstStyle>
          <a:p/>
        </p:txBody>
      </p:sp>
      <p:sp>
        <p:nvSpPr>
          <p:cNvPr id="58" name="Google Shape;58;p24"/>
          <p:cNvSpPr txBox="1"/>
          <p:nvPr>
            <p:ph type="dt" idx="10"/>
          </p:nvPr>
        </p:nvSpPr>
        <p:spPr>
          <a:xfrm>
            <a:off x="457200" y="6356350"/>
            <a:ext cx="21336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p:txBody>
      </p:sp>
      <p:sp>
        <p:nvSpPr>
          <p:cNvPr id="59" name="Google Shape;59;p24"/>
          <p:cNvSpPr txBox="1"/>
          <p:nvPr>
            <p:ph type="ftr" idx="11"/>
          </p:nvPr>
        </p:nvSpPr>
        <p:spPr>
          <a:xfrm>
            <a:off x="3124200" y="6356350"/>
            <a:ext cx="28956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p:txBody>
      </p:sp>
      <p:sp>
        <p:nvSpPr>
          <p:cNvPr id="60" name="Google Shape;60;p24"/>
          <p:cNvSpPr txBox="1"/>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matchingName="Picture with Caption">
  <p:cSld name="PICTURE_WITH_CAPTION_TEXT">
    <p:spTree>
      <p:nvGrpSpPr>
        <p:cNvPr id="61" name="Shape 61"/>
        <p:cNvGrpSpPr/>
        <p:nvPr/>
      </p:nvGrpSpPr>
      <p:grpSpPr>
        <a:xfrm>
          <a:off x="0" y="0"/>
          <a:ext cx="0" cy="0"/>
          <a:chOff x="0" y="0"/>
          <a:chExt cx="0" cy="0"/>
        </a:xfrm>
      </p:grpSpPr>
      <p:sp>
        <p:nvSpPr>
          <p:cNvPr id="62" name="Google Shape;62;p25"/>
          <p:cNvSpPr txBox="1"/>
          <p:nvPr>
            <p:ph type="title"/>
          </p:nvPr>
        </p:nvSpPr>
        <p:spPr>
          <a:xfrm>
            <a:off x="1792288" y="4800600"/>
            <a:ext cx="5486400" cy="566700"/>
          </a:xfrm>
          <a:prstGeom prst="rect">
            <a:avLst/>
          </a:prstGeom>
          <a:noFill/>
          <a:ln>
            <a:noFill/>
          </a:ln>
        </p:spPr>
        <p:txBody>
          <a:bodyPr spcFirstLastPara="1" wrap="square" lIns="91425" tIns="45700" rIns="91425" bIns="45700" anchor="b" anchorCtr="0">
            <a:normAutofit/>
          </a:bodyPr>
          <a:lstStyle>
            <a:lvl1pPr lvl="0" algn="l" rtl="0">
              <a:spcBef>
                <a:spcPts val="0"/>
              </a:spcBef>
              <a:spcAft>
                <a:spcPts val="0"/>
              </a:spcAft>
              <a:buClr>
                <a:schemeClr val="dk1"/>
              </a:buClr>
              <a:buSzPts val="2000"/>
              <a:buFont typeface="Calibri" panose="020F0502020204030204"/>
              <a:buNone/>
              <a:defRPr sz="2000" b="1"/>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63" name="Google Shape;63;p25"/>
          <p:cNvSpPr/>
          <p:nvPr>
            <p:ph type="pic" idx="2"/>
          </p:nvPr>
        </p:nvSpPr>
        <p:spPr>
          <a:xfrm>
            <a:off x="1792288" y="612775"/>
            <a:ext cx="5486400" cy="4114800"/>
          </a:xfrm>
          <a:prstGeom prst="rect">
            <a:avLst/>
          </a:prstGeom>
          <a:noFill/>
          <a:ln>
            <a:noFill/>
          </a:ln>
        </p:spPr>
      </p:sp>
      <p:sp>
        <p:nvSpPr>
          <p:cNvPr id="64" name="Google Shape;64;p25"/>
          <p:cNvSpPr txBox="1"/>
          <p:nvPr>
            <p:ph type="body" idx="1"/>
          </p:nvPr>
        </p:nvSpPr>
        <p:spPr>
          <a:xfrm>
            <a:off x="1792288" y="5367338"/>
            <a:ext cx="5486400" cy="804900"/>
          </a:xfrm>
          <a:prstGeom prst="rect">
            <a:avLst/>
          </a:prstGeom>
          <a:noFill/>
          <a:ln>
            <a:noFill/>
          </a:ln>
        </p:spPr>
        <p:txBody>
          <a:bodyPr spcFirstLastPara="1" wrap="square" lIns="91425" tIns="45700" rIns="91425" bIns="45700" anchor="t" anchorCtr="0">
            <a:normAutofit/>
          </a:bodyPr>
          <a:lstStyle>
            <a:lvl1pPr marL="457200" lvl="0" indent="-228600" algn="l" rtl="0">
              <a:spcBef>
                <a:spcPts val="280"/>
              </a:spcBef>
              <a:spcAft>
                <a:spcPts val="0"/>
              </a:spcAft>
              <a:buClr>
                <a:schemeClr val="dk1"/>
              </a:buClr>
              <a:buSzPts val="1400"/>
              <a:buNone/>
              <a:defRPr sz="1400"/>
            </a:lvl1pPr>
            <a:lvl2pPr marL="914400" lvl="1" indent="-228600" algn="l" rtl="0">
              <a:spcBef>
                <a:spcPts val="240"/>
              </a:spcBef>
              <a:spcAft>
                <a:spcPts val="0"/>
              </a:spcAft>
              <a:buClr>
                <a:schemeClr val="dk1"/>
              </a:buClr>
              <a:buSzPts val="1200"/>
              <a:buNone/>
              <a:defRPr sz="1200"/>
            </a:lvl2pPr>
            <a:lvl3pPr marL="1371600" lvl="2" indent="-228600" algn="l" rtl="0">
              <a:spcBef>
                <a:spcPts val="200"/>
              </a:spcBef>
              <a:spcAft>
                <a:spcPts val="0"/>
              </a:spcAft>
              <a:buClr>
                <a:schemeClr val="dk1"/>
              </a:buClr>
              <a:buSzPts val="1000"/>
              <a:buNone/>
              <a:defRPr sz="1000"/>
            </a:lvl3pPr>
            <a:lvl4pPr marL="1828800" lvl="3" indent="-228600" algn="l" rtl="0">
              <a:spcBef>
                <a:spcPts val="180"/>
              </a:spcBef>
              <a:spcAft>
                <a:spcPts val="0"/>
              </a:spcAft>
              <a:buClr>
                <a:schemeClr val="dk1"/>
              </a:buClr>
              <a:buSzPts val="900"/>
              <a:buNone/>
              <a:defRPr sz="900"/>
            </a:lvl4pPr>
            <a:lvl5pPr marL="2286000" lvl="4" indent="-228600" algn="l" rtl="0">
              <a:spcBef>
                <a:spcPts val="180"/>
              </a:spcBef>
              <a:spcAft>
                <a:spcPts val="0"/>
              </a:spcAft>
              <a:buClr>
                <a:schemeClr val="dk1"/>
              </a:buClr>
              <a:buSzPts val="900"/>
              <a:buNone/>
              <a:defRPr sz="900"/>
            </a:lvl5pPr>
            <a:lvl6pPr marL="2743200" lvl="5" indent="-228600" algn="l" rtl="0">
              <a:spcBef>
                <a:spcPts val="180"/>
              </a:spcBef>
              <a:spcAft>
                <a:spcPts val="0"/>
              </a:spcAft>
              <a:buClr>
                <a:schemeClr val="dk1"/>
              </a:buClr>
              <a:buSzPts val="900"/>
              <a:buNone/>
              <a:defRPr sz="900"/>
            </a:lvl6pPr>
            <a:lvl7pPr marL="3200400" lvl="6" indent="-228600" algn="l" rtl="0">
              <a:spcBef>
                <a:spcPts val="180"/>
              </a:spcBef>
              <a:spcAft>
                <a:spcPts val="0"/>
              </a:spcAft>
              <a:buClr>
                <a:schemeClr val="dk1"/>
              </a:buClr>
              <a:buSzPts val="900"/>
              <a:buNone/>
              <a:defRPr sz="900"/>
            </a:lvl7pPr>
            <a:lvl8pPr marL="3657600" lvl="7" indent="-228600" algn="l" rtl="0">
              <a:spcBef>
                <a:spcPts val="180"/>
              </a:spcBef>
              <a:spcAft>
                <a:spcPts val="0"/>
              </a:spcAft>
              <a:buClr>
                <a:schemeClr val="dk1"/>
              </a:buClr>
              <a:buSzPts val="900"/>
              <a:buNone/>
              <a:defRPr sz="900"/>
            </a:lvl8pPr>
            <a:lvl9pPr marL="4114800" lvl="8" indent="-228600" algn="l" rtl="0">
              <a:spcBef>
                <a:spcPts val="180"/>
              </a:spcBef>
              <a:spcAft>
                <a:spcPts val="0"/>
              </a:spcAft>
              <a:buClr>
                <a:schemeClr val="dk1"/>
              </a:buClr>
              <a:buSzPts val="900"/>
              <a:buNone/>
              <a:defRPr sz="900"/>
            </a:lvl9pPr>
          </a:lstStyle>
          <a:p/>
        </p:txBody>
      </p:sp>
      <p:sp>
        <p:nvSpPr>
          <p:cNvPr id="65" name="Google Shape;65;p25"/>
          <p:cNvSpPr txBox="1"/>
          <p:nvPr>
            <p:ph type="dt" idx="10"/>
          </p:nvPr>
        </p:nvSpPr>
        <p:spPr>
          <a:xfrm>
            <a:off x="457200" y="6356350"/>
            <a:ext cx="21336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p:txBody>
      </p:sp>
      <p:sp>
        <p:nvSpPr>
          <p:cNvPr id="66" name="Google Shape;66;p25"/>
          <p:cNvSpPr txBox="1"/>
          <p:nvPr>
            <p:ph type="ftr" idx="11"/>
          </p:nvPr>
        </p:nvSpPr>
        <p:spPr>
          <a:xfrm>
            <a:off x="3124200" y="6356350"/>
            <a:ext cx="28956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p:txBody>
      </p:sp>
      <p:sp>
        <p:nvSpPr>
          <p:cNvPr id="67" name="Google Shape;67;p25"/>
          <p:cNvSpPr txBox="1"/>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3" Type="http://schemas.openxmlformats.org/officeDocument/2006/relationships/theme" Target="../theme/theme2.xml"/><Relationship Id="rId22" Type="http://schemas.openxmlformats.org/officeDocument/2006/relationships/slideLayout" Target="../slideLayouts/slideLayout33.xml"/><Relationship Id="rId21" Type="http://schemas.openxmlformats.org/officeDocument/2006/relationships/slideLayout" Target="../slideLayouts/slideLayout32.xml"/><Relationship Id="rId20" Type="http://schemas.openxmlformats.org/officeDocument/2006/relationships/slideLayout" Target="../slideLayouts/slideLayout31.xml"/><Relationship Id="rId2" Type="http://schemas.openxmlformats.org/officeDocument/2006/relationships/slideLayout" Target="../slideLayouts/slideLayout13.xml"/><Relationship Id="rId19" Type="http://schemas.openxmlformats.org/officeDocument/2006/relationships/slideLayout" Target="../slideLayouts/slideLayout30.xml"/><Relationship Id="rId18" Type="http://schemas.openxmlformats.org/officeDocument/2006/relationships/slideLayout" Target="../slideLayouts/slideLayout29.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5" name="Shape 5"/>
        <p:cNvGrpSpPr/>
        <p:nvPr/>
      </p:nvGrpSpPr>
      <p:grpSpPr>
        <a:xfrm>
          <a:off x="0" y="0"/>
          <a:ext cx="0" cy="0"/>
          <a:chOff x="0" y="0"/>
          <a:chExt cx="0" cy="0"/>
        </a:xfrm>
      </p:grpSpPr>
      <p:sp>
        <p:nvSpPr>
          <p:cNvPr id="6" name="Google Shape;6;p16"/>
          <p:cNvSpPr txBox="1"/>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dk1"/>
              </a:buClr>
              <a:buSzPts val="4400"/>
              <a:buFont typeface="Calibri" panose="020F0502020204030204"/>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7" name="Google Shape;7;p16"/>
          <p:cNvSpPr txBox="1"/>
          <p:nvPr>
            <p:ph type="body" idx="1"/>
          </p:nvPr>
        </p:nvSpPr>
        <p:spPr>
          <a:xfrm>
            <a:off x="457200" y="1600200"/>
            <a:ext cx="8229600" cy="4526100"/>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dk1"/>
              </a:buClr>
              <a:buSzPts val="3200"/>
              <a:buFont typeface="Arial" panose="020B0604020202020204"/>
              <a:buChar char="•"/>
              <a:defRPr sz="3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406400" algn="l" rtl="0">
              <a:spcBef>
                <a:spcPts val="560"/>
              </a:spcBef>
              <a:spcAft>
                <a:spcPts val="0"/>
              </a:spcAft>
              <a:buClr>
                <a:schemeClr val="dk1"/>
              </a:buClr>
              <a:buSzPts val="2800"/>
              <a:buFont typeface="Arial" panose="020B0604020202020204"/>
              <a:buChar char="–"/>
              <a:defRPr sz="2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81000" algn="l" rtl="0">
              <a:spcBef>
                <a:spcPts val="480"/>
              </a:spcBef>
              <a:spcAft>
                <a:spcPts val="0"/>
              </a:spcAft>
              <a:buClr>
                <a:schemeClr val="dk1"/>
              </a:buClr>
              <a:buSzPts val="2400"/>
              <a:buFont typeface="Arial" panose="020B0604020202020204"/>
              <a:buChar char="•"/>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8" name="Google Shape;8;p16"/>
          <p:cNvSpPr txBox="1"/>
          <p:nvPr>
            <p:ph type="dt" idx="10"/>
          </p:nvPr>
        </p:nvSpPr>
        <p:spPr>
          <a:xfrm>
            <a:off x="457200" y="6356350"/>
            <a:ext cx="2133600" cy="36510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9" name="Google Shape;9;p16"/>
          <p:cNvSpPr txBox="1"/>
          <p:nvPr>
            <p:ph type="ftr" idx="11"/>
          </p:nvPr>
        </p:nvSpPr>
        <p:spPr>
          <a:xfrm>
            <a:off x="3124200" y="6356350"/>
            <a:ext cx="2895600" cy="365100"/>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10" name="Google Shape;10;p16"/>
          <p:cNvSpPr txBox="1"/>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fld>
            <a:endParaRPr lang="en-US"/>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80" name="Shape 80"/>
        <p:cNvGrpSpPr/>
        <p:nvPr/>
      </p:nvGrpSpPr>
      <p:grpSpPr>
        <a:xfrm>
          <a:off x="0" y="0"/>
          <a:ext cx="0" cy="0"/>
          <a:chOff x="0" y="0"/>
          <a:chExt cx="0" cy="0"/>
        </a:xfrm>
      </p:grpSpPr>
      <p:sp>
        <p:nvSpPr>
          <p:cNvPr id="81" name="Google Shape;81;g2df2c35899b_0_515"/>
          <p:cNvSpPr txBox="1"/>
          <p:nvPr>
            <p:ph type="title"/>
          </p:nvPr>
        </p:nvSpPr>
        <p:spPr>
          <a:xfrm>
            <a:off x="623400" y="890050"/>
            <a:ext cx="17041200" cy="1145400"/>
          </a:xfrm>
          <a:prstGeom prst="rect">
            <a:avLst/>
          </a:prstGeom>
          <a:noFill/>
          <a:ln>
            <a:noFill/>
          </a:ln>
        </p:spPr>
        <p:txBody>
          <a:bodyPr spcFirstLastPara="1" wrap="square" lIns="182850" tIns="182850" rIns="182850" bIns="182850" anchor="t" anchorCtr="0">
            <a:noAutofit/>
          </a:bodyPr>
          <a:lstStyle>
            <a:lvl1pPr marR="0" lvl="0" algn="l" rtl="0">
              <a:lnSpc>
                <a:spcPct val="100000"/>
              </a:lnSpc>
              <a:spcBef>
                <a:spcPts val="0"/>
              </a:spcBef>
              <a:spcAft>
                <a:spcPts val="0"/>
              </a:spcAft>
              <a:buClr>
                <a:schemeClr val="lt1"/>
              </a:buClr>
              <a:buSzPts val="5600"/>
              <a:buFont typeface="Share Tech" panose="00000500000000000000"/>
              <a:buNone/>
              <a:defRPr sz="5600" b="0" i="0" u="none" strike="noStrike" cap="none">
                <a:solidFill>
                  <a:schemeClr val="lt1"/>
                </a:solidFill>
                <a:latin typeface="Share Tech" panose="00000500000000000000"/>
                <a:ea typeface="Share Tech" panose="00000500000000000000"/>
                <a:cs typeface="Share Tech" panose="00000500000000000000"/>
                <a:sym typeface="Share Tech" panose="00000500000000000000"/>
              </a:defRPr>
            </a:lvl1pPr>
            <a:lvl2pPr marR="0" lvl="1" algn="l" rtl="0">
              <a:lnSpc>
                <a:spcPct val="100000"/>
              </a:lnSpc>
              <a:spcBef>
                <a:spcPts val="0"/>
              </a:spcBef>
              <a:spcAft>
                <a:spcPts val="0"/>
              </a:spcAft>
              <a:buClr>
                <a:schemeClr val="lt1"/>
              </a:buClr>
              <a:buSzPts val="5600"/>
              <a:buFont typeface="Share Tech" panose="00000500000000000000"/>
              <a:buNone/>
              <a:defRPr sz="5600" b="0" i="0" u="none" strike="noStrike" cap="none">
                <a:solidFill>
                  <a:schemeClr val="lt1"/>
                </a:solidFill>
                <a:latin typeface="Share Tech" panose="00000500000000000000"/>
                <a:ea typeface="Share Tech" panose="00000500000000000000"/>
                <a:cs typeface="Share Tech" panose="00000500000000000000"/>
                <a:sym typeface="Share Tech" panose="00000500000000000000"/>
              </a:defRPr>
            </a:lvl2pPr>
            <a:lvl3pPr marR="0" lvl="2" algn="l" rtl="0">
              <a:lnSpc>
                <a:spcPct val="100000"/>
              </a:lnSpc>
              <a:spcBef>
                <a:spcPts val="0"/>
              </a:spcBef>
              <a:spcAft>
                <a:spcPts val="0"/>
              </a:spcAft>
              <a:buClr>
                <a:schemeClr val="lt1"/>
              </a:buClr>
              <a:buSzPts val="5600"/>
              <a:buFont typeface="Share Tech" panose="00000500000000000000"/>
              <a:buNone/>
              <a:defRPr sz="5600" b="0" i="0" u="none" strike="noStrike" cap="none">
                <a:solidFill>
                  <a:schemeClr val="lt1"/>
                </a:solidFill>
                <a:latin typeface="Share Tech" panose="00000500000000000000"/>
                <a:ea typeface="Share Tech" panose="00000500000000000000"/>
                <a:cs typeface="Share Tech" panose="00000500000000000000"/>
                <a:sym typeface="Share Tech" panose="00000500000000000000"/>
              </a:defRPr>
            </a:lvl3pPr>
            <a:lvl4pPr marR="0" lvl="3" algn="l" rtl="0">
              <a:lnSpc>
                <a:spcPct val="100000"/>
              </a:lnSpc>
              <a:spcBef>
                <a:spcPts val="0"/>
              </a:spcBef>
              <a:spcAft>
                <a:spcPts val="0"/>
              </a:spcAft>
              <a:buClr>
                <a:schemeClr val="lt1"/>
              </a:buClr>
              <a:buSzPts val="5600"/>
              <a:buFont typeface="Share Tech" panose="00000500000000000000"/>
              <a:buNone/>
              <a:defRPr sz="5600" b="0" i="0" u="none" strike="noStrike" cap="none">
                <a:solidFill>
                  <a:schemeClr val="lt1"/>
                </a:solidFill>
                <a:latin typeface="Share Tech" panose="00000500000000000000"/>
                <a:ea typeface="Share Tech" panose="00000500000000000000"/>
                <a:cs typeface="Share Tech" panose="00000500000000000000"/>
                <a:sym typeface="Share Tech" panose="00000500000000000000"/>
              </a:defRPr>
            </a:lvl4pPr>
            <a:lvl5pPr marR="0" lvl="4" algn="l" rtl="0">
              <a:lnSpc>
                <a:spcPct val="100000"/>
              </a:lnSpc>
              <a:spcBef>
                <a:spcPts val="0"/>
              </a:spcBef>
              <a:spcAft>
                <a:spcPts val="0"/>
              </a:spcAft>
              <a:buClr>
                <a:schemeClr val="lt1"/>
              </a:buClr>
              <a:buSzPts val="5600"/>
              <a:buFont typeface="Share Tech" panose="00000500000000000000"/>
              <a:buNone/>
              <a:defRPr sz="5600" b="0" i="0" u="none" strike="noStrike" cap="none">
                <a:solidFill>
                  <a:schemeClr val="lt1"/>
                </a:solidFill>
                <a:latin typeface="Share Tech" panose="00000500000000000000"/>
                <a:ea typeface="Share Tech" panose="00000500000000000000"/>
                <a:cs typeface="Share Tech" panose="00000500000000000000"/>
                <a:sym typeface="Share Tech" panose="00000500000000000000"/>
              </a:defRPr>
            </a:lvl5pPr>
            <a:lvl6pPr marR="0" lvl="5" algn="l" rtl="0">
              <a:lnSpc>
                <a:spcPct val="100000"/>
              </a:lnSpc>
              <a:spcBef>
                <a:spcPts val="0"/>
              </a:spcBef>
              <a:spcAft>
                <a:spcPts val="0"/>
              </a:spcAft>
              <a:buClr>
                <a:schemeClr val="lt1"/>
              </a:buClr>
              <a:buSzPts val="5600"/>
              <a:buFont typeface="Share Tech" panose="00000500000000000000"/>
              <a:buNone/>
              <a:defRPr sz="5600" b="0" i="0" u="none" strike="noStrike" cap="none">
                <a:solidFill>
                  <a:schemeClr val="lt1"/>
                </a:solidFill>
                <a:latin typeface="Share Tech" panose="00000500000000000000"/>
                <a:ea typeface="Share Tech" panose="00000500000000000000"/>
                <a:cs typeface="Share Tech" panose="00000500000000000000"/>
                <a:sym typeface="Share Tech" panose="00000500000000000000"/>
              </a:defRPr>
            </a:lvl6pPr>
            <a:lvl7pPr marR="0" lvl="6" algn="l" rtl="0">
              <a:lnSpc>
                <a:spcPct val="100000"/>
              </a:lnSpc>
              <a:spcBef>
                <a:spcPts val="0"/>
              </a:spcBef>
              <a:spcAft>
                <a:spcPts val="0"/>
              </a:spcAft>
              <a:buClr>
                <a:schemeClr val="lt1"/>
              </a:buClr>
              <a:buSzPts val="5600"/>
              <a:buFont typeface="Share Tech" panose="00000500000000000000"/>
              <a:buNone/>
              <a:defRPr sz="5600" b="0" i="0" u="none" strike="noStrike" cap="none">
                <a:solidFill>
                  <a:schemeClr val="lt1"/>
                </a:solidFill>
                <a:latin typeface="Share Tech" panose="00000500000000000000"/>
                <a:ea typeface="Share Tech" panose="00000500000000000000"/>
                <a:cs typeface="Share Tech" panose="00000500000000000000"/>
                <a:sym typeface="Share Tech" panose="00000500000000000000"/>
              </a:defRPr>
            </a:lvl7pPr>
            <a:lvl8pPr marR="0" lvl="7" algn="l" rtl="0">
              <a:lnSpc>
                <a:spcPct val="100000"/>
              </a:lnSpc>
              <a:spcBef>
                <a:spcPts val="0"/>
              </a:spcBef>
              <a:spcAft>
                <a:spcPts val="0"/>
              </a:spcAft>
              <a:buClr>
                <a:schemeClr val="lt1"/>
              </a:buClr>
              <a:buSzPts val="5600"/>
              <a:buFont typeface="Share Tech" panose="00000500000000000000"/>
              <a:buNone/>
              <a:defRPr sz="5600" b="0" i="0" u="none" strike="noStrike" cap="none">
                <a:solidFill>
                  <a:schemeClr val="lt1"/>
                </a:solidFill>
                <a:latin typeface="Share Tech" panose="00000500000000000000"/>
                <a:ea typeface="Share Tech" panose="00000500000000000000"/>
                <a:cs typeface="Share Tech" panose="00000500000000000000"/>
                <a:sym typeface="Share Tech" panose="00000500000000000000"/>
              </a:defRPr>
            </a:lvl8pPr>
            <a:lvl9pPr marR="0" lvl="8" algn="l" rtl="0">
              <a:lnSpc>
                <a:spcPct val="100000"/>
              </a:lnSpc>
              <a:spcBef>
                <a:spcPts val="0"/>
              </a:spcBef>
              <a:spcAft>
                <a:spcPts val="0"/>
              </a:spcAft>
              <a:buClr>
                <a:schemeClr val="lt1"/>
              </a:buClr>
              <a:buSzPts val="5600"/>
              <a:buFont typeface="Share Tech" panose="00000500000000000000"/>
              <a:buNone/>
              <a:defRPr sz="5600" b="0" i="0" u="none" strike="noStrike" cap="none">
                <a:solidFill>
                  <a:schemeClr val="lt1"/>
                </a:solidFill>
                <a:latin typeface="Share Tech" panose="00000500000000000000"/>
                <a:ea typeface="Share Tech" panose="00000500000000000000"/>
                <a:cs typeface="Share Tech" panose="00000500000000000000"/>
                <a:sym typeface="Share Tech" panose="00000500000000000000"/>
              </a:defRPr>
            </a:lvl9pPr>
          </a:lstStyle>
          <a:p/>
        </p:txBody>
      </p:sp>
      <p:sp>
        <p:nvSpPr>
          <p:cNvPr id="82" name="Google Shape;82;g2df2c35899b_0_515"/>
          <p:cNvSpPr txBox="1"/>
          <p:nvPr>
            <p:ph type="body" idx="1"/>
          </p:nvPr>
        </p:nvSpPr>
        <p:spPr>
          <a:xfrm>
            <a:off x="623400" y="2304950"/>
            <a:ext cx="17041200" cy="6832800"/>
          </a:xfrm>
          <a:prstGeom prst="rect">
            <a:avLst/>
          </a:prstGeom>
          <a:noFill/>
          <a:ln>
            <a:noFill/>
          </a:ln>
        </p:spPr>
        <p:txBody>
          <a:bodyPr spcFirstLastPara="1" wrap="square" lIns="182850" tIns="182850" rIns="182850" bIns="182850" anchor="t" anchorCtr="0">
            <a:noAutofit/>
          </a:bodyPr>
          <a:lstStyle>
            <a:lvl1pPr marL="457200" marR="0" lvl="0" indent="-457200" algn="l" rtl="0">
              <a:lnSpc>
                <a:spcPct val="115000"/>
              </a:lnSpc>
              <a:spcBef>
                <a:spcPts val="0"/>
              </a:spcBef>
              <a:spcAft>
                <a:spcPts val="0"/>
              </a:spcAft>
              <a:buClr>
                <a:schemeClr val="lt1"/>
              </a:buClr>
              <a:buSzPts val="3600"/>
              <a:buFont typeface="Maven Pro"/>
              <a:buChar char="●"/>
              <a:defRPr sz="3600" b="0" i="0" u="none" strike="noStrike" cap="none">
                <a:solidFill>
                  <a:schemeClr val="lt1"/>
                </a:solidFill>
                <a:latin typeface="Maven Pro"/>
                <a:ea typeface="Maven Pro"/>
                <a:cs typeface="Maven Pro"/>
                <a:sym typeface="Maven Pro"/>
              </a:defRPr>
            </a:lvl1pPr>
            <a:lvl2pPr marL="914400" marR="0" lvl="1" indent="-406400" algn="l" rtl="0">
              <a:lnSpc>
                <a:spcPct val="115000"/>
              </a:lnSpc>
              <a:spcBef>
                <a:spcPts val="3200"/>
              </a:spcBef>
              <a:spcAft>
                <a:spcPts val="0"/>
              </a:spcAft>
              <a:buClr>
                <a:schemeClr val="lt1"/>
              </a:buClr>
              <a:buSzPts val="2800"/>
              <a:buFont typeface="Maven Pro"/>
              <a:buChar char="○"/>
              <a:defRPr sz="2800" b="0" i="0" u="none" strike="noStrike" cap="none">
                <a:solidFill>
                  <a:schemeClr val="lt1"/>
                </a:solidFill>
                <a:latin typeface="Maven Pro"/>
                <a:ea typeface="Maven Pro"/>
                <a:cs typeface="Maven Pro"/>
                <a:sym typeface="Maven Pro"/>
              </a:defRPr>
            </a:lvl2pPr>
            <a:lvl3pPr marL="1371600" marR="0" lvl="2" indent="-406400" algn="l" rtl="0">
              <a:lnSpc>
                <a:spcPct val="115000"/>
              </a:lnSpc>
              <a:spcBef>
                <a:spcPts val="3200"/>
              </a:spcBef>
              <a:spcAft>
                <a:spcPts val="0"/>
              </a:spcAft>
              <a:buClr>
                <a:schemeClr val="lt1"/>
              </a:buClr>
              <a:buSzPts val="2800"/>
              <a:buFont typeface="Maven Pro"/>
              <a:buChar char="■"/>
              <a:defRPr sz="2800" b="0" i="0" u="none" strike="noStrike" cap="none">
                <a:solidFill>
                  <a:schemeClr val="lt1"/>
                </a:solidFill>
                <a:latin typeface="Maven Pro"/>
                <a:ea typeface="Maven Pro"/>
                <a:cs typeface="Maven Pro"/>
                <a:sym typeface="Maven Pro"/>
              </a:defRPr>
            </a:lvl3pPr>
            <a:lvl4pPr marL="1828800" marR="0" lvl="3" indent="-406400" algn="l" rtl="0">
              <a:lnSpc>
                <a:spcPct val="115000"/>
              </a:lnSpc>
              <a:spcBef>
                <a:spcPts val="3200"/>
              </a:spcBef>
              <a:spcAft>
                <a:spcPts val="0"/>
              </a:spcAft>
              <a:buClr>
                <a:schemeClr val="lt1"/>
              </a:buClr>
              <a:buSzPts val="2800"/>
              <a:buFont typeface="Maven Pro"/>
              <a:buChar char="●"/>
              <a:defRPr sz="2800" b="0" i="0" u="none" strike="noStrike" cap="none">
                <a:solidFill>
                  <a:schemeClr val="lt1"/>
                </a:solidFill>
                <a:latin typeface="Maven Pro"/>
                <a:ea typeface="Maven Pro"/>
                <a:cs typeface="Maven Pro"/>
                <a:sym typeface="Maven Pro"/>
              </a:defRPr>
            </a:lvl4pPr>
            <a:lvl5pPr marL="2286000" marR="0" lvl="4" indent="-406400" algn="l" rtl="0">
              <a:lnSpc>
                <a:spcPct val="115000"/>
              </a:lnSpc>
              <a:spcBef>
                <a:spcPts val="3200"/>
              </a:spcBef>
              <a:spcAft>
                <a:spcPts val="0"/>
              </a:spcAft>
              <a:buClr>
                <a:schemeClr val="lt1"/>
              </a:buClr>
              <a:buSzPts val="2800"/>
              <a:buFont typeface="Maven Pro"/>
              <a:buChar char="○"/>
              <a:defRPr sz="2800" b="0" i="0" u="none" strike="noStrike" cap="none">
                <a:solidFill>
                  <a:schemeClr val="lt1"/>
                </a:solidFill>
                <a:latin typeface="Maven Pro"/>
                <a:ea typeface="Maven Pro"/>
                <a:cs typeface="Maven Pro"/>
                <a:sym typeface="Maven Pro"/>
              </a:defRPr>
            </a:lvl5pPr>
            <a:lvl6pPr marL="2743200" marR="0" lvl="5" indent="-406400" algn="l" rtl="0">
              <a:lnSpc>
                <a:spcPct val="115000"/>
              </a:lnSpc>
              <a:spcBef>
                <a:spcPts val="3200"/>
              </a:spcBef>
              <a:spcAft>
                <a:spcPts val="0"/>
              </a:spcAft>
              <a:buClr>
                <a:schemeClr val="lt1"/>
              </a:buClr>
              <a:buSzPts val="2800"/>
              <a:buFont typeface="Maven Pro"/>
              <a:buChar char="■"/>
              <a:defRPr sz="2800" b="0" i="0" u="none" strike="noStrike" cap="none">
                <a:solidFill>
                  <a:schemeClr val="lt1"/>
                </a:solidFill>
                <a:latin typeface="Maven Pro"/>
                <a:ea typeface="Maven Pro"/>
                <a:cs typeface="Maven Pro"/>
                <a:sym typeface="Maven Pro"/>
              </a:defRPr>
            </a:lvl6pPr>
            <a:lvl7pPr marL="3200400" marR="0" lvl="6" indent="-406400" algn="l" rtl="0">
              <a:lnSpc>
                <a:spcPct val="115000"/>
              </a:lnSpc>
              <a:spcBef>
                <a:spcPts val="3200"/>
              </a:spcBef>
              <a:spcAft>
                <a:spcPts val="0"/>
              </a:spcAft>
              <a:buClr>
                <a:schemeClr val="lt1"/>
              </a:buClr>
              <a:buSzPts val="2800"/>
              <a:buFont typeface="Maven Pro"/>
              <a:buChar char="●"/>
              <a:defRPr sz="2800" b="0" i="0" u="none" strike="noStrike" cap="none">
                <a:solidFill>
                  <a:schemeClr val="lt1"/>
                </a:solidFill>
                <a:latin typeface="Maven Pro"/>
                <a:ea typeface="Maven Pro"/>
                <a:cs typeface="Maven Pro"/>
                <a:sym typeface="Maven Pro"/>
              </a:defRPr>
            </a:lvl7pPr>
            <a:lvl8pPr marL="3657600" marR="0" lvl="7" indent="-406400" algn="l" rtl="0">
              <a:lnSpc>
                <a:spcPct val="115000"/>
              </a:lnSpc>
              <a:spcBef>
                <a:spcPts val="3200"/>
              </a:spcBef>
              <a:spcAft>
                <a:spcPts val="0"/>
              </a:spcAft>
              <a:buClr>
                <a:schemeClr val="lt1"/>
              </a:buClr>
              <a:buSzPts val="2800"/>
              <a:buFont typeface="Maven Pro"/>
              <a:buChar char="○"/>
              <a:defRPr sz="2800" b="0" i="0" u="none" strike="noStrike" cap="none">
                <a:solidFill>
                  <a:schemeClr val="lt1"/>
                </a:solidFill>
                <a:latin typeface="Maven Pro"/>
                <a:ea typeface="Maven Pro"/>
                <a:cs typeface="Maven Pro"/>
                <a:sym typeface="Maven Pro"/>
              </a:defRPr>
            </a:lvl8pPr>
            <a:lvl9pPr marL="4114800" marR="0" lvl="8" indent="-406400" algn="l" rtl="0">
              <a:lnSpc>
                <a:spcPct val="115000"/>
              </a:lnSpc>
              <a:spcBef>
                <a:spcPts val="3200"/>
              </a:spcBef>
              <a:spcAft>
                <a:spcPts val="3200"/>
              </a:spcAft>
              <a:buClr>
                <a:schemeClr val="lt1"/>
              </a:buClr>
              <a:buSzPts val="2800"/>
              <a:buFont typeface="Maven Pro"/>
              <a:buChar char="■"/>
              <a:defRPr sz="2800" b="0" i="0" u="none" strike="noStrike" cap="none">
                <a:solidFill>
                  <a:schemeClr val="lt1"/>
                </a:solidFill>
                <a:latin typeface="Maven Pro"/>
                <a:ea typeface="Maven Pro"/>
                <a:cs typeface="Maven Pro"/>
                <a:sym typeface="Maven Pro"/>
              </a:defRPr>
            </a:lvl9pPr>
          </a:lstStyle>
          <a:p/>
        </p:txBody>
      </p:sp>
    </p:spTree>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xml"/><Relationship Id="rId1" Type="http://schemas.openxmlformats.org/officeDocument/2006/relationships/image" Target="../media/image13.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xml"/><Relationship Id="rId1"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xml"/><Relationship Id="rId1"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xml"/><Relationship Id="rId1"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xml"/><Relationship Id="rId1"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xml"/><Relationship Id="rId1"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xml"/><Relationship Id="rId1"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xml"/><Relationship Id="rId1" Type="http://schemas.openxmlformats.org/officeDocument/2006/relationships/image" Target="../media/image20.png"/></Relationships>
</file>

<file path=ppt/slides/_rels/slide19.xml.rels><?xml version="1.0" encoding="UTF-8" standalone="yes"?>
<Relationships xmlns="http://schemas.openxmlformats.org/package/2006/relationships"><Relationship Id="rId6" Type="http://schemas.openxmlformats.org/officeDocument/2006/relationships/notesSlide" Target="../notesSlides/notesSlide19.xml"/><Relationship Id="rId5" Type="http://schemas.openxmlformats.org/officeDocument/2006/relationships/slideLayout" Target="../slideLayouts/slideLayout1.xml"/><Relationship Id="rId4" Type="http://schemas.openxmlformats.org/officeDocument/2006/relationships/image" Target="../media/image3.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1.png"/></Relationships>
</file>

<file path=ppt/slides/_rels/slide2.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1.xml"/><Relationship Id="rId2" Type="http://schemas.openxmlformats.org/officeDocument/2006/relationships/image" Target="../media/image4.png"/><Relationship Id="rId1"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xml"/><Relationship Id="rId1" Type="http://schemas.openxmlformats.org/officeDocument/2006/relationships/image" Target="../media/image21.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xml"/><Relationship Id="rId1" Type="http://schemas.openxmlformats.org/officeDocument/2006/relationships/image" Target="../media/image22.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xml"/><Relationship Id="rId1" Type="http://schemas.openxmlformats.org/officeDocument/2006/relationships/image" Target="../media/image23.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xml"/><Relationship Id="rId1" Type="http://schemas.openxmlformats.org/officeDocument/2006/relationships/image" Target="../media/image24.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6" Type="http://schemas.openxmlformats.org/officeDocument/2006/relationships/notesSlide" Target="../notesSlides/notesSlide4.xml"/><Relationship Id="rId5" Type="http://schemas.openxmlformats.org/officeDocument/2006/relationships/slideLayout" Target="../slideLayouts/slideLayout1.xml"/><Relationship Id="rId4" Type="http://schemas.openxmlformats.org/officeDocument/2006/relationships/image" Target="../media/image3.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1.png"/></Relationships>
</file>

<file path=ppt/slides/_rels/slide5.xml.rels><?xml version="1.0" encoding="UTF-8" standalone="yes"?>
<Relationships xmlns="http://schemas.openxmlformats.org/package/2006/relationships"><Relationship Id="rId7" Type="http://schemas.openxmlformats.org/officeDocument/2006/relationships/notesSlide" Target="../notesSlides/notesSlide5.xml"/><Relationship Id="rId6"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image" Target="../media/image6.png"/></Relationships>
</file>

<file path=ppt/slides/_rels/slide6.xml.rels><?xml version="1.0" encoding="UTF-8" standalone="yes"?>
<Relationships xmlns="http://schemas.openxmlformats.org/package/2006/relationships"><Relationship Id="rId6" Type="http://schemas.openxmlformats.org/officeDocument/2006/relationships/notesSlide" Target="../notesSlides/notesSlide6.xml"/><Relationship Id="rId5" Type="http://schemas.openxmlformats.org/officeDocument/2006/relationships/slideLayout" Target="../slideLayouts/slideLayout1.xml"/><Relationship Id="rId4" Type="http://schemas.openxmlformats.org/officeDocument/2006/relationships/image" Target="../media/image3.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xml"/><Relationship Id="rId1" Type="http://schemas.openxmlformats.org/officeDocument/2006/relationships/image" Target="../media/image10.png"/></Relationships>
</file>

<file path=ppt/slides/_rels/slide8.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1.xml"/><Relationship Id="rId2" Type="http://schemas.openxmlformats.org/officeDocument/2006/relationships/image" Target="../media/image12.png"/><Relationship Id="rId1" Type="http://schemas.openxmlformats.org/officeDocument/2006/relationships/image" Target="../media/image11.png"/></Relationships>
</file>

<file path=ppt/slides/_rels/slide9.xml.rels><?xml version="1.0" encoding="UTF-8" standalone="yes"?>
<Relationships xmlns="http://schemas.openxmlformats.org/package/2006/relationships"><Relationship Id="rId6" Type="http://schemas.openxmlformats.org/officeDocument/2006/relationships/notesSlide" Target="../notesSlides/notesSlide9.xml"/><Relationship Id="rId5" Type="http://schemas.openxmlformats.org/officeDocument/2006/relationships/slideLayout" Target="../slideLayouts/slideLayout1.xml"/><Relationship Id="rId4" Type="http://schemas.openxmlformats.org/officeDocument/2006/relationships/image" Target="../media/image3.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346BC8"/>
        </a:solidFill>
        <a:effectLst/>
      </p:bgPr>
    </p:bg>
    <p:spTree>
      <p:nvGrpSpPr>
        <p:cNvPr id="513" name="Shape 513"/>
        <p:cNvGrpSpPr/>
        <p:nvPr/>
      </p:nvGrpSpPr>
      <p:grpSpPr>
        <a:xfrm>
          <a:off x="0" y="0"/>
          <a:ext cx="0" cy="0"/>
          <a:chOff x="0" y="0"/>
          <a:chExt cx="0" cy="0"/>
        </a:xfrm>
      </p:grpSpPr>
      <p:sp>
        <p:nvSpPr>
          <p:cNvPr id="514" name="Google Shape;514;p1"/>
          <p:cNvSpPr/>
          <p:nvPr/>
        </p:nvSpPr>
        <p:spPr>
          <a:xfrm>
            <a:off x="1499488" y="2783390"/>
            <a:ext cx="11125200" cy="6215400"/>
          </a:xfrm>
          <a:prstGeom prst="rect">
            <a:avLst/>
          </a:prstGeom>
          <a:solidFill>
            <a:srgbClr val="262626">
              <a:alpha val="35294"/>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515" name="Google Shape;515;p1"/>
          <p:cNvGrpSpPr/>
          <p:nvPr/>
        </p:nvGrpSpPr>
        <p:grpSpPr>
          <a:xfrm>
            <a:off x="580875" y="3065226"/>
            <a:ext cx="11761977" cy="6920199"/>
            <a:chOff x="0" y="0"/>
            <a:chExt cx="15682636" cy="9226932"/>
          </a:xfrm>
        </p:grpSpPr>
        <p:sp>
          <p:nvSpPr>
            <p:cNvPr id="516" name="Google Shape;516;p1"/>
            <p:cNvSpPr/>
            <p:nvPr/>
          </p:nvSpPr>
          <p:spPr>
            <a:xfrm>
              <a:off x="0" y="0"/>
              <a:ext cx="15682636" cy="9226932"/>
            </a:xfrm>
            <a:custGeom>
              <a:avLst/>
              <a:gdLst/>
              <a:ahLst/>
              <a:cxnLst/>
              <a:rect l="l" t="t" r="r" b="b"/>
              <a:pathLst>
                <a:path w="15682636" h="9226932" extrusionOk="0">
                  <a:moveTo>
                    <a:pt x="0" y="0"/>
                  </a:moveTo>
                  <a:lnTo>
                    <a:pt x="15682636" y="0"/>
                  </a:lnTo>
                  <a:lnTo>
                    <a:pt x="15682636" y="9226932"/>
                  </a:lnTo>
                  <a:lnTo>
                    <a:pt x="0" y="9226932"/>
                  </a:lnTo>
                  <a:lnTo>
                    <a:pt x="0" y="0"/>
                  </a:lnTo>
                  <a:close/>
                </a:path>
              </a:pathLst>
            </a:custGeom>
            <a:blipFill rotWithShape="1">
              <a:blip r:embed="rId1"/>
              <a:stretch>
                <a:fillRect/>
              </a:stretch>
            </a:blipFill>
            <a:ln>
              <a:noFill/>
            </a:ln>
          </p:spPr>
        </p:sp>
        <p:sp>
          <p:nvSpPr>
            <p:cNvPr id="517" name="Google Shape;517;p1"/>
            <p:cNvSpPr/>
            <p:nvPr/>
          </p:nvSpPr>
          <p:spPr>
            <a:xfrm>
              <a:off x="337316" y="341738"/>
              <a:ext cx="14836367" cy="8315630"/>
            </a:xfrm>
            <a:prstGeom prst="rect">
              <a:avLst/>
            </a:prstGeom>
            <a:solidFill>
              <a:srgbClr val="346B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518" name="Google Shape;518;p1"/>
          <p:cNvSpPr txBox="1"/>
          <p:nvPr/>
        </p:nvSpPr>
        <p:spPr>
          <a:xfrm>
            <a:off x="2359391" y="4072348"/>
            <a:ext cx="9849600" cy="35337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10435" b="1" i="0" u="none" strike="noStrike" cap="none">
                <a:solidFill>
                  <a:srgbClr val="FFFFFF"/>
                </a:solidFill>
                <a:latin typeface="Calibri" panose="020F0502020204030204"/>
                <a:ea typeface="Calibri" panose="020F0502020204030204"/>
                <a:cs typeface="Calibri" panose="020F0502020204030204"/>
                <a:sym typeface="Calibri" panose="020F0502020204030204"/>
              </a:rPr>
              <a:t>Nhận dạng hoạt động còn người</a:t>
            </a:r>
            <a:endParaRPr>
              <a:latin typeface="Calibri" panose="020F0502020204030204"/>
              <a:ea typeface="Calibri" panose="020F0502020204030204"/>
              <a:cs typeface="Calibri" panose="020F0502020204030204"/>
              <a:sym typeface="Calibri" panose="020F0502020204030204"/>
            </a:endParaRPr>
          </a:p>
        </p:txBody>
      </p:sp>
      <p:pic>
        <p:nvPicPr>
          <p:cNvPr id="519" name="Google Shape;519;p1"/>
          <p:cNvPicPr preferRelativeResize="0"/>
          <p:nvPr/>
        </p:nvPicPr>
        <p:blipFill rotWithShape="1">
          <a:blip r:embed="rId2"/>
          <a:srcRect l="-4259" t="2390" r="4260" b="-2389"/>
          <a:stretch>
            <a:fillRect/>
          </a:stretch>
        </p:blipFill>
        <p:spPr>
          <a:xfrm>
            <a:off x="11968650" y="86475"/>
            <a:ext cx="5980199" cy="53166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76A5AF"/>
        </a:solidFill>
        <a:effectLst/>
      </p:bgPr>
    </p:bg>
    <p:spTree>
      <p:nvGrpSpPr>
        <p:cNvPr id="642" name="Shape 642"/>
        <p:cNvGrpSpPr/>
        <p:nvPr/>
      </p:nvGrpSpPr>
      <p:grpSpPr>
        <a:xfrm>
          <a:off x="0" y="0"/>
          <a:ext cx="0" cy="0"/>
          <a:chOff x="0" y="0"/>
          <a:chExt cx="0" cy="0"/>
        </a:xfrm>
      </p:grpSpPr>
      <p:grpSp>
        <p:nvGrpSpPr>
          <p:cNvPr id="643" name="Google Shape;643;g2df4d340701_0_44"/>
          <p:cNvGrpSpPr/>
          <p:nvPr/>
        </p:nvGrpSpPr>
        <p:grpSpPr>
          <a:xfrm>
            <a:off x="644241" y="586451"/>
            <a:ext cx="9421115" cy="6395398"/>
            <a:chOff x="-617333" y="-3655513"/>
            <a:chExt cx="8028903" cy="8527197"/>
          </a:xfrm>
        </p:grpSpPr>
        <p:sp>
          <p:nvSpPr>
            <p:cNvPr id="644" name="Google Shape;644;g2df4d340701_0_44"/>
            <p:cNvSpPr txBox="1"/>
            <p:nvPr/>
          </p:nvSpPr>
          <p:spPr>
            <a:xfrm>
              <a:off x="-617330" y="-142817"/>
              <a:ext cx="8028900" cy="5014500"/>
            </a:xfrm>
            <a:prstGeom prst="rect">
              <a:avLst/>
            </a:prstGeom>
            <a:noFill/>
            <a:ln>
              <a:noFill/>
            </a:ln>
          </p:spPr>
          <p:txBody>
            <a:bodyPr spcFirstLastPara="1" wrap="square" lIns="0" tIns="0" rIns="0" bIns="0" anchor="t" anchorCtr="0">
              <a:spAutoFit/>
            </a:bodyPr>
            <a:lstStyle/>
            <a:p>
              <a:pPr marL="0" marR="0" lvl="1" indent="0" algn="l" rtl="0">
                <a:lnSpc>
                  <a:spcPct val="140000"/>
                </a:lnSpc>
                <a:spcBef>
                  <a:spcPts val="0"/>
                </a:spcBef>
                <a:spcAft>
                  <a:spcPts val="0"/>
                </a:spcAft>
                <a:buNone/>
              </a:pPr>
              <a:r>
                <a:rPr lang="en-US" sz="2600">
                  <a:solidFill>
                    <a:srgbClr val="262626"/>
                  </a:solidFill>
                  <a:latin typeface="Public Sans"/>
                  <a:ea typeface="Public Sans"/>
                  <a:cs typeface="Public Sans"/>
                  <a:sym typeface="Public Sans"/>
                </a:rPr>
                <a:t>Multilayer Perceptron (Perceptron nhiều lớp) là một thuật toán học máy có giám sát (Machine Learning) thuộc lớp Mạng nơ-ron nhân tạo, là tập hợp của các perceptron chia làm nhiều nhóm, mỗi nhóm tương ứng với một layer. Thuật toán về cơ bản được đào tạo trên dữ liệu để học một hàm phi tuyến tính nhằm mục đích phân loại hay hồi quy, với một tập hợp các tính năng và một biến mục tiêu (ví dụ: nhãn)</a:t>
              </a:r>
              <a:endParaRPr sz="1600"/>
            </a:p>
          </p:txBody>
        </p:sp>
        <p:sp>
          <p:nvSpPr>
            <p:cNvPr id="645" name="Google Shape;645;g2df4d340701_0_44"/>
            <p:cNvSpPr txBox="1"/>
            <p:nvPr/>
          </p:nvSpPr>
          <p:spPr>
            <a:xfrm>
              <a:off x="-617333" y="-3655513"/>
              <a:ext cx="7411500" cy="21669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4800">
                  <a:solidFill>
                    <a:srgbClr val="262626"/>
                  </a:solidFill>
                  <a:latin typeface="Lato Black" panose="020F0802020204030203"/>
                  <a:ea typeface="Lato Black" panose="020F0802020204030203"/>
                  <a:cs typeface="Lato Black" panose="020F0802020204030203"/>
                  <a:sym typeface="Lato Black" panose="020F0802020204030203"/>
                </a:rPr>
                <a:t>Mạng Neural Đa lớp (Multilayer Perceptron - MLP)</a:t>
              </a:r>
              <a:endParaRPr lang="en-US" sz="4800">
                <a:solidFill>
                  <a:srgbClr val="262626"/>
                </a:solidFill>
                <a:latin typeface="Lato Black" panose="020F0802020204030203"/>
                <a:ea typeface="Lato Black" panose="020F0802020204030203"/>
                <a:cs typeface="Lato Black" panose="020F0802020204030203"/>
                <a:sym typeface="Lato Black" panose="020F0802020204030203"/>
              </a:endParaRPr>
            </a:p>
          </p:txBody>
        </p:sp>
      </p:grpSp>
      <p:pic>
        <p:nvPicPr>
          <p:cNvPr id="646" name="Google Shape;646;g2df4d340701_0_44"/>
          <p:cNvPicPr preferRelativeResize="0"/>
          <p:nvPr/>
        </p:nvPicPr>
        <p:blipFill>
          <a:blip r:embed="rId1"/>
          <a:stretch>
            <a:fillRect/>
          </a:stretch>
        </p:blipFill>
        <p:spPr>
          <a:xfrm>
            <a:off x="10468290" y="1138850"/>
            <a:ext cx="7655834" cy="6180453"/>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76A5AF"/>
        </a:solidFill>
        <a:effectLst/>
      </p:bgPr>
    </p:bg>
    <p:spTree>
      <p:nvGrpSpPr>
        <p:cNvPr id="650" name="Shape 650"/>
        <p:cNvGrpSpPr/>
        <p:nvPr/>
      </p:nvGrpSpPr>
      <p:grpSpPr>
        <a:xfrm>
          <a:off x="0" y="0"/>
          <a:ext cx="0" cy="0"/>
          <a:chOff x="0" y="0"/>
          <a:chExt cx="0" cy="0"/>
        </a:xfrm>
      </p:grpSpPr>
      <p:grpSp>
        <p:nvGrpSpPr>
          <p:cNvPr id="651" name="Google Shape;651;g2df4d340701_1_0"/>
          <p:cNvGrpSpPr/>
          <p:nvPr/>
        </p:nvGrpSpPr>
        <p:grpSpPr>
          <a:xfrm>
            <a:off x="261729" y="586451"/>
            <a:ext cx="14856690" cy="3544924"/>
            <a:chOff x="-617333" y="-3655513"/>
            <a:chExt cx="8028908" cy="4726565"/>
          </a:xfrm>
        </p:grpSpPr>
        <p:sp>
          <p:nvSpPr>
            <p:cNvPr id="652" name="Google Shape;652;g2df4d340701_1_0"/>
            <p:cNvSpPr txBox="1"/>
            <p:nvPr/>
          </p:nvSpPr>
          <p:spPr>
            <a:xfrm>
              <a:off x="-617326" y="-2236448"/>
              <a:ext cx="8028900" cy="3307500"/>
            </a:xfrm>
            <a:prstGeom prst="rect">
              <a:avLst/>
            </a:prstGeom>
            <a:noFill/>
            <a:ln>
              <a:noFill/>
            </a:ln>
          </p:spPr>
          <p:txBody>
            <a:bodyPr spcFirstLastPara="1" wrap="square" lIns="0" tIns="0" rIns="0" bIns="0" anchor="t" anchorCtr="0">
              <a:spAutoFit/>
            </a:bodyPr>
            <a:lstStyle/>
            <a:p>
              <a:pPr marL="457200" marR="0" lvl="0" indent="-425450" algn="l" rtl="0">
                <a:lnSpc>
                  <a:spcPct val="140000"/>
                </a:lnSpc>
                <a:spcBef>
                  <a:spcPts val="0"/>
                </a:spcBef>
                <a:spcAft>
                  <a:spcPts val="0"/>
                </a:spcAft>
                <a:buClr>
                  <a:srgbClr val="262626"/>
                </a:buClr>
                <a:buSzPts val="3100"/>
                <a:buFont typeface="Public Sans"/>
                <a:buChar char="-"/>
              </a:pPr>
              <a:r>
                <a:rPr lang="en-US" sz="3100">
                  <a:solidFill>
                    <a:srgbClr val="262626"/>
                  </a:solidFill>
                  <a:latin typeface="Public Sans"/>
                  <a:ea typeface="Public Sans"/>
                  <a:cs typeface="Public Sans"/>
                  <a:sym typeface="Public Sans"/>
                </a:rPr>
                <a:t>Có khả năng mô hình hóa các quan hệ phi tuyến tính phức tạp.Linh hoạt và có thể được sử dụng cho nhiều loại bài toán khác nhau, bao gồm phân loại và hồi quy.</a:t>
              </a:r>
              <a:endParaRPr sz="3100">
                <a:solidFill>
                  <a:srgbClr val="262626"/>
                </a:solidFill>
                <a:latin typeface="Public Sans"/>
                <a:ea typeface="Public Sans"/>
                <a:cs typeface="Public Sans"/>
                <a:sym typeface="Public Sans"/>
              </a:endParaRPr>
            </a:p>
            <a:p>
              <a:pPr marL="457200" marR="0" lvl="0" indent="-425450" algn="l" rtl="0">
                <a:lnSpc>
                  <a:spcPct val="140000"/>
                </a:lnSpc>
                <a:spcBef>
                  <a:spcPts val="0"/>
                </a:spcBef>
                <a:spcAft>
                  <a:spcPts val="0"/>
                </a:spcAft>
                <a:buClr>
                  <a:srgbClr val="262626"/>
                </a:buClr>
                <a:buSzPts val="3100"/>
                <a:buFont typeface="Public Sans"/>
                <a:buChar char="-"/>
              </a:pPr>
              <a:r>
                <a:rPr lang="en-US" sz="3100">
                  <a:solidFill>
                    <a:srgbClr val="262626"/>
                  </a:solidFill>
                  <a:latin typeface="Public Sans"/>
                  <a:ea typeface="Public Sans"/>
                  <a:cs typeface="Public Sans"/>
                  <a:sym typeface="Public Sans"/>
                </a:rPr>
                <a:t>Khi có đủ dữ liệu và cấu trúc mạng phù hợp, MLP có thể đạt hiệu suất cao</a:t>
              </a:r>
              <a:endParaRPr sz="3100">
                <a:solidFill>
                  <a:srgbClr val="262626"/>
                </a:solidFill>
                <a:latin typeface="Public Sans"/>
                <a:ea typeface="Public Sans"/>
                <a:cs typeface="Public Sans"/>
                <a:sym typeface="Public Sans"/>
              </a:endParaRPr>
            </a:p>
          </p:txBody>
        </p:sp>
        <p:sp>
          <p:nvSpPr>
            <p:cNvPr id="653" name="Google Shape;653;g2df4d340701_1_0"/>
            <p:cNvSpPr txBox="1"/>
            <p:nvPr/>
          </p:nvSpPr>
          <p:spPr>
            <a:xfrm>
              <a:off x="-617333" y="-3655513"/>
              <a:ext cx="7411500" cy="9852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4800">
                  <a:solidFill>
                    <a:srgbClr val="262626"/>
                  </a:solidFill>
                  <a:latin typeface="Lato Black" panose="020F0802020204030203"/>
                  <a:ea typeface="Lato Black" panose="020F0802020204030203"/>
                  <a:cs typeface="Lato Black" panose="020F0802020204030203"/>
                  <a:sym typeface="Lato Black" panose="020F0802020204030203"/>
                </a:rPr>
                <a:t>Ưu điểm </a:t>
              </a:r>
              <a:endParaRPr lang="en-US" sz="4800">
                <a:solidFill>
                  <a:srgbClr val="262626"/>
                </a:solidFill>
                <a:latin typeface="Lato Black" panose="020F0802020204030203"/>
                <a:ea typeface="Lato Black" panose="020F0802020204030203"/>
                <a:cs typeface="Lato Black" panose="020F0802020204030203"/>
                <a:sym typeface="Lato Black" panose="020F0802020204030203"/>
              </a:endParaRPr>
            </a:p>
          </p:txBody>
        </p:sp>
      </p:grpSp>
      <p:sp>
        <p:nvSpPr>
          <p:cNvPr id="654" name="Google Shape;654;g2df4d340701_1_0"/>
          <p:cNvSpPr txBox="1"/>
          <p:nvPr/>
        </p:nvSpPr>
        <p:spPr>
          <a:xfrm>
            <a:off x="342266" y="4774051"/>
            <a:ext cx="8696700" cy="7389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4800">
                <a:solidFill>
                  <a:srgbClr val="262626"/>
                </a:solidFill>
                <a:latin typeface="Lato Black" panose="020F0802020204030203"/>
                <a:ea typeface="Lato Black" panose="020F0802020204030203"/>
                <a:cs typeface="Lato Black" panose="020F0802020204030203"/>
                <a:sym typeface="Lato Black" panose="020F0802020204030203"/>
              </a:rPr>
              <a:t>Nhược</a:t>
            </a:r>
            <a:r>
              <a:rPr lang="en-US" sz="4800">
                <a:solidFill>
                  <a:srgbClr val="262626"/>
                </a:solidFill>
                <a:latin typeface="Lato Black" panose="020F0802020204030203"/>
                <a:ea typeface="Lato Black" panose="020F0802020204030203"/>
                <a:cs typeface="Lato Black" panose="020F0802020204030203"/>
                <a:sym typeface="Lato Black" panose="020F0802020204030203"/>
              </a:rPr>
              <a:t> điểm </a:t>
            </a:r>
            <a:endParaRPr lang="en-US" sz="4800">
              <a:solidFill>
                <a:srgbClr val="262626"/>
              </a:solidFill>
              <a:latin typeface="Lato Black" panose="020F0802020204030203"/>
              <a:ea typeface="Lato Black" panose="020F0802020204030203"/>
              <a:cs typeface="Lato Black" panose="020F0802020204030203"/>
              <a:sym typeface="Lato Black" panose="020F0802020204030203"/>
            </a:endParaRPr>
          </a:p>
        </p:txBody>
      </p:sp>
      <p:sp>
        <p:nvSpPr>
          <p:cNvPr id="655" name="Google Shape;655;g2df4d340701_1_0"/>
          <p:cNvSpPr txBox="1"/>
          <p:nvPr/>
        </p:nvSpPr>
        <p:spPr>
          <a:xfrm>
            <a:off x="261725" y="5737375"/>
            <a:ext cx="14393700" cy="2480700"/>
          </a:xfrm>
          <a:prstGeom prst="rect">
            <a:avLst/>
          </a:prstGeom>
          <a:noFill/>
          <a:ln>
            <a:noFill/>
          </a:ln>
        </p:spPr>
        <p:txBody>
          <a:bodyPr spcFirstLastPara="1" wrap="square" lIns="0" tIns="0" rIns="0" bIns="0" anchor="t" anchorCtr="0">
            <a:spAutoFit/>
          </a:bodyPr>
          <a:lstStyle/>
          <a:p>
            <a:pPr marL="457200" marR="0" lvl="0" indent="-425450" algn="l" rtl="0">
              <a:lnSpc>
                <a:spcPct val="140000"/>
              </a:lnSpc>
              <a:spcBef>
                <a:spcPts val="0"/>
              </a:spcBef>
              <a:spcAft>
                <a:spcPts val="0"/>
              </a:spcAft>
              <a:buClr>
                <a:srgbClr val="262626"/>
              </a:buClr>
              <a:buSzPts val="3100"/>
              <a:buFont typeface="Public Sans"/>
              <a:buChar char="-"/>
            </a:pPr>
            <a:r>
              <a:rPr lang="en-US" sz="3100">
                <a:solidFill>
                  <a:srgbClr val="262626"/>
                </a:solidFill>
                <a:latin typeface="Public Sans"/>
                <a:ea typeface="Public Sans"/>
                <a:cs typeface="Public Sans"/>
                <a:sym typeface="Public Sans"/>
              </a:rPr>
              <a:t>Dễ bị overfitting nếu số lượng lớp ẩn và số lượng neuron quá lớn.</a:t>
            </a:r>
            <a:endParaRPr sz="3100">
              <a:solidFill>
                <a:srgbClr val="262626"/>
              </a:solidFill>
              <a:latin typeface="Public Sans"/>
              <a:ea typeface="Public Sans"/>
              <a:cs typeface="Public Sans"/>
              <a:sym typeface="Public Sans"/>
            </a:endParaRPr>
          </a:p>
          <a:p>
            <a:pPr marL="457200" marR="0" lvl="0" indent="-425450" algn="l" rtl="0">
              <a:lnSpc>
                <a:spcPct val="140000"/>
              </a:lnSpc>
              <a:spcBef>
                <a:spcPts val="0"/>
              </a:spcBef>
              <a:spcAft>
                <a:spcPts val="0"/>
              </a:spcAft>
              <a:buClr>
                <a:srgbClr val="262626"/>
              </a:buClr>
              <a:buSzPts val="3100"/>
              <a:buFont typeface="Public Sans"/>
              <a:buChar char="-"/>
            </a:pPr>
            <a:r>
              <a:rPr lang="en-US" sz="3100">
                <a:solidFill>
                  <a:srgbClr val="262626"/>
                </a:solidFill>
                <a:latin typeface="Public Sans"/>
                <a:ea typeface="Public Sans"/>
                <a:cs typeface="Public Sans"/>
                <a:sym typeface="Public Sans"/>
              </a:rPr>
              <a:t>Yêu cầu tài nguyên tính toán lớn khi số lượng tham số tăng lên.</a:t>
            </a:r>
            <a:endParaRPr sz="3100">
              <a:solidFill>
                <a:srgbClr val="262626"/>
              </a:solidFill>
              <a:latin typeface="Public Sans"/>
              <a:ea typeface="Public Sans"/>
              <a:cs typeface="Public Sans"/>
              <a:sym typeface="Public Sans"/>
            </a:endParaRPr>
          </a:p>
          <a:p>
            <a:pPr marL="457200" marR="0" lvl="0" indent="-425450" algn="l" rtl="0">
              <a:lnSpc>
                <a:spcPct val="140000"/>
              </a:lnSpc>
              <a:spcBef>
                <a:spcPts val="0"/>
              </a:spcBef>
              <a:spcAft>
                <a:spcPts val="0"/>
              </a:spcAft>
              <a:buClr>
                <a:srgbClr val="262626"/>
              </a:buClr>
              <a:buSzPts val="3100"/>
              <a:buFont typeface="Public Sans"/>
              <a:buChar char="-"/>
            </a:pPr>
            <a:r>
              <a:rPr lang="en-US" sz="3100">
                <a:solidFill>
                  <a:srgbClr val="262626"/>
                </a:solidFill>
                <a:latin typeface="Public Sans"/>
                <a:ea typeface="Public Sans"/>
                <a:cs typeface="Public Sans"/>
                <a:sym typeface="Public Sans"/>
              </a:rPr>
              <a:t>Không hiệu quả khi làm việc với dữ liệu có tính thời gian hoặc dữ liệu tuần tự mà không sử dụng các biến thể như LSTM hoặc GRU.</a:t>
            </a:r>
            <a:endParaRPr sz="3100">
              <a:solidFill>
                <a:srgbClr val="262626"/>
              </a:solidFill>
              <a:latin typeface="Public Sans"/>
              <a:ea typeface="Public Sans"/>
              <a:cs typeface="Public Sans"/>
              <a:sym typeface="Public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659" name="Shape 659"/>
        <p:cNvGrpSpPr/>
        <p:nvPr/>
      </p:nvGrpSpPr>
      <p:grpSpPr>
        <a:xfrm>
          <a:off x="0" y="0"/>
          <a:ext cx="0" cy="0"/>
          <a:chOff x="0" y="0"/>
          <a:chExt cx="0" cy="0"/>
        </a:xfrm>
      </p:grpSpPr>
      <p:grpSp>
        <p:nvGrpSpPr>
          <p:cNvPr id="660" name="Google Shape;660;g2df4d340701_1_31"/>
          <p:cNvGrpSpPr/>
          <p:nvPr/>
        </p:nvGrpSpPr>
        <p:grpSpPr>
          <a:xfrm>
            <a:off x="1561700" y="344862"/>
            <a:ext cx="5920875" cy="5079388"/>
            <a:chOff x="-483133" y="-3977647"/>
            <a:chExt cx="7894500" cy="6772517"/>
          </a:xfrm>
        </p:grpSpPr>
        <p:sp>
          <p:nvSpPr>
            <p:cNvPr id="661" name="Google Shape;661;g2df4d340701_1_31"/>
            <p:cNvSpPr txBox="1"/>
            <p:nvPr/>
          </p:nvSpPr>
          <p:spPr>
            <a:xfrm>
              <a:off x="-483133" y="-1833829"/>
              <a:ext cx="7894500" cy="4628700"/>
            </a:xfrm>
            <a:prstGeom prst="rect">
              <a:avLst/>
            </a:prstGeom>
            <a:noFill/>
            <a:ln>
              <a:noFill/>
            </a:ln>
          </p:spPr>
          <p:txBody>
            <a:bodyPr spcFirstLastPara="1" wrap="square" lIns="0" tIns="0" rIns="0" bIns="0" anchor="t" anchorCtr="0">
              <a:spAutoFit/>
            </a:bodyPr>
            <a:lstStyle/>
            <a:p>
              <a:pPr marL="0" marR="0" lvl="1" indent="0" algn="l" rtl="0">
                <a:lnSpc>
                  <a:spcPct val="140000"/>
                </a:lnSpc>
                <a:spcBef>
                  <a:spcPts val="0"/>
                </a:spcBef>
                <a:spcAft>
                  <a:spcPts val="0"/>
                </a:spcAft>
                <a:buNone/>
              </a:pPr>
              <a:r>
                <a:rPr lang="en-US" sz="2400">
                  <a:solidFill>
                    <a:srgbClr val="262626"/>
                  </a:solidFill>
                  <a:latin typeface="Public Sans"/>
                  <a:ea typeface="Public Sans"/>
                  <a:cs typeface="Public Sans"/>
                  <a:sym typeface="Public Sans"/>
                </a:rPr>
                <a:t>Bộ dataset được xây dựng thông qua việc ghi lại các hành động của các thành viên thực hiện các hành động khác nhau như đi, chạy, nằm, đứng và ngồi. Việc thu thập dữ liệu được thực hiện bằng cách sử dụng cảm biến MPU6050 kết hợp với mạch ESP32.</a:t>
              </a:r>
              <a:endParaRPr lang="en-US" sz="2400">
                <a:solidFill>
                  <a:srgbClr val="262626"/>
                </a:solidFill>
                <a:latin typeface="Public Sans"/>
                <a:ea typeface="Public Sans"/>
                <a:cs typeface="Public Sans"/>
                <a:sym typeface="Public Sans"/>
              </a:endParaRPr>
            </a:p>
          </p:txBody>
        </p:sp>
        <p:sp>
          <p:nvSpPr>
            <p:cNvPr id="662" name="Google Shape;662;g2df4d340701_1_31"/>
            <p:cNvSpPr txBox="1"/>
            <p:nvPr/>
          </p:nvSpPr>
          <p:spPr>
            <a:xfrm>
              <a:off x="-483133" y="-3977647"/>
              <a:ext cx="7411500" cy="9852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4800">
                  <a:solidFill>
                    <a:srgbClr val="262626"/>
                  </a:solidFill>
                  <a:latin typeface="Lato Black" panose="020F0802020204030203"/>
                  <a:ea typeface="Lato Black" panose="020F0802020204030203"/>
                  <a:cs typeface="Lato Black" panose="020F0802020204030203"/>
                  <a:sym typeface="Lato Black" panose="020F0802020204030203"/>
                </a:rPr>
                <a:t>Dataset</a:t>
              </a:r>
              <a:endParaRPr lang="en-US" sz="4800">
                <a:solidFill>
                  <a:srgbClr val="262626"/>
                </a:solidFill>
                <a:latin typeface="Lato Black" panose="020F0802020204030203"/>
                <a:ea typeface="Lato Black" panose="020F0802020204030203"/>
                <a:cs typeface="Lato Black" panose="020F0802020204030203"/>
                <a:sym typeface="Lato Black" panose="020F0802020204030203"/>
              </a:endParaRPr>
            </a:p>
          </p:txBody>
        </p:sp>
      </p:grpSp>
      <p:pic>
        <p:nvPicPr>
          <p:cNvPr id="663" name="Google Shape;663;g2df4d340701_1_31"/>
          <p:cNvPicPr preferRelativeResize="0"/>
          <p:nvPr/>
        </p:nvPicPr>
        <p:blipFill>
          <a:blip r:embed="rId1"/>
          <a:stretch>
            <a:fillRect/>
          </a:stretch>
        </p:blipFill>
        <p:spPr>
          <a:xfrm>
            <a:off x="7916825" y="1550100"/>
            <a:ext cx="10104749" cy="6740000"/>
          </a:xfrm>
          <a:prstGeom prst="rect">
            <a:avLst/>
          </a:prstGeom>
          <a:noFill/>
          <a:ln>
            <a:noFill/>
          </a:ln>
        </p:spPr>
      </p:pic>
      <p:graphicFrame>
        <p:nvGraphicFramePr>
          <p:cNvPr id="664" name="Google Shape;664;g2df4d340701_1_31"/>
          <p:cNvGraphicFramePr/>
          <p:nvPr/>
        </p:nvGraphicFramePr>
        <p:xfrm>
          <a:off x="2502838" y="5809225"/>
          <a:ext cx="10832850" cy="3664950"/>
        </p:xfrm>
        <a:graphic>
          <a:graphicData uri="http://schemas.openxmlformats.org/drawingml/2006/table">
            <a:tbl>
              <a:tblPr>
                <a:noFill/>
                <a:tableStyleId>{6B54E6CE-3CB0-4D35-9396-4CB2568FB4E6}</a:tableStyleId>
              </a:tblPr>
              <a:tblGrid>
                <a:gridCol w="1405200"/>
                <a:gridCol w="4445550"/>
                <a:gridCol w="4982100"/>
              </a:tblGrid>
              <a:tr h="610825">
                <a:tc>
                  <a:txBody>
                    <a:bodyPr/>
                    <a:lstStyle/>
                    <a:p>
                      <a:pPr marL="0" lvl="0" indent="0" algn="ctr" rtl="0">
                        <a:lnSpc>
                          <a:spcPct val="115000"/>
                        </a:lnSpc>
                        <a:spcBef>
                          <a:spcPts val="0"/>
                        </a:spcBef>
                        <a:spcAft>
                          <a:spcPts val="1200"/>
                        </a:spcAft>
                        <a:buNone/>
                      </a:pPr>
                      <a:r>
                        <a:rPr lang="en-US" sz="2100" b="1"/>
                        <a:t>STT</a:t>
                      </a:r>
                      <a:endParaRPr sz="2100" b="1"/>
                    </a:p>
                  </a:txBody>
                  <a:tcPr marL="68575" marR="6857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US" sz="2100" b="1"/>
                        <a:t>Hành động</a:t>
                      </a:r>
                      <a:endParaRPr sz="2100" b="1"/>
                    </a:p>
                  </a:txBody>
                  <a:tcPr marL="68575" marR="6857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US" sz="2100" b="1"/>
                        <a:t>Số mẫu</a:t>
                      </a:r>
                      <a:endParaRPr sz="2100" b="1"/>
                    </a:p>
                  </a:txBody>
                  <a:tcPr marL="68575" marR="6857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r>
              <a:tr h="610825">
                <a:tc>
                  <a:txBody>
                    <a:bodyPr/>
                    <a:lstStyle/>
                    <a:p>
                      <a:pPr marL="0" lvl="0" indent="0" algn="l" rtl="0">
                        <a:lnSpc>
                          <a:spcPct val="115000"/>
                        </a:lnSpc>
                        <a:spcBef>
                          <a:spcPts val="0"/>
                        </a:spcBef>
                        <a:spcAft>
                          <a:spcPts val="1200"/>
                        </a:spcAft>
                        <a:buNone/>
                      </a:pPr>
                      <a:r>
                        <a:rPr lang="en-US" sz="2100"/>
                        <a:t>1</a:t>
                      </a:r>
                      <a:endParaRPr sz="2100"/>
                    </a:p>
                  </a:txBody>
                  <a:tcPr marL="68575" marR="6857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US" sz="2100"/>
                        <a:t>Walking</a:t>
                      </a:r>
                      <a:endParaRPr sz="2100"/>
                    </a:p>
                  </a:txBody>
                  <a:tcPr marL="68575" marR="6857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US" sz="2100"/>
                        <a:t>4500</a:t>
                      </a:r>
                      <a:endParaRPr sz="2100"/>
                    </a:p>
                  </a:txBody>
                  <a:tcPr marL="68575" marR="6857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r>
              <a:tr h="610825">
                <a:tc>
                  <a:txBody>
                    <a:bodyPr/>
                    <a:lstStyle/>
                    <a:p>
                      <a:pPr marL="0" lvl="0" indent="0" algn="l" rtl="0">
                        <a:lnSpc>
                          <a:spcPct val="115000"/>
                        </a:lnSpc>
                        <a:spcBef>
                          <a:spcPts val="0"/>
                        </a:spcBef>
                        <a:spcAft>
                          <a:spcPts val="1200"/>
                        </a:spcAft>
                        <a:buNone/>
                      </a:pPr>
                      <a:r>
                        <a:rPr lang="en-US" sz="2100"/>
                        <a:t>2</a:t>
                      </a:r>
                      <a:endParaRPr sz="2100"/>
                    </a:p>
                  </a:txBody>
                  <a:tcPr marL="68575" marR="6857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US" sz="2100"/>
                        <a:t>Sitting</a:t>
                      </a:r>
                      <a:endParaRPr sz="2100"/>
                    </a:p>
                  </a:txBody>
                  <a:tcPr marL="68575" marR="6857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US" sz="2100"/>
                        <a:t>960</a:t>
                      </a:r>
                      <a:endParaRPr sz="2100"/>
                    </a:p>
                  </a:txBody>
                  <a:tcPr marL="68575" marR="6857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r>
              <a:tr h="610825">
                <a:tc>
                  <a:txBody>
                    <a:bodyPr/>
                    <a:lstStyle/>
                    <a:p>
                      <a:pPr marL="0" lvl="0" indent="0" algn="l" rtl="0">
                        <a:lnSpc>
                          <a:spcPct val="115000"/>
                        </a:lnSpc>
                        <a:spcBef>
                          <a:spcPts val="0"/>
                        </a:spcBef>
                        <a:spcAft>
                          <a:spcPts val="1200"/>
                        </a:spcAft>
                        <a:buNone/>
                      </a:pPr>
                      <a:r>
                        <a:rPr lang="en-US" sz="2100"/>
                        <a:t>3</a:t>
                      </a:r>
                      <a:endParaRPr sz="2100"/>
                    </a:p>
                  </a:txBody>
                  <a:tcPr marL="68575" marR="6857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US" sz="2100"/>
                        <a:t>Running</a:t>
                      </a:r>
                      <a:endParaRPr sz="2100"/>
                    </a:p>
                  </a:txBody>
                  <a:tcPr marL="68575" marR="6857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US" sz="2100"/>
                        <a:t>1560</a:t>
                      </a:r>
                      <a:endParaRPr sz="2100"/>
                    </a:p>
                  </a:txBody>
                  <a:tcPr marL="68575" marR="6857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r>
              <a:tr h="610825">
                <a:tc>
                  <a:txBody>
                    <a:bodyPr/>
                    <a:lstStyle/>
                    <a:p>
                      <a:pPr marL="0" lvl="0" indent="0" algn="l" rtl="0">
                        <a:lnSpc>
                          <a:spcPct val="115000"/>
                        </a:lnSpc>
                        <a:spcBef>
                          <a:spcPts val="0"/>
                        </a:spcBef>
                        <a:spcAft>
                          <a:spcPts val="1200"/>
                        </a:spcAft>
                        <a:buNone/>
                      </a:pPr>
                      <a:r>
                        <a:rPr lang="en-US" sz="2100"/>
                        <a:t>4</a:t>
                      </a:r>
                      <a:endParaRPr sz="2100"/>
                    </a:p>
                  </a:txBody>
                  <a:tcPr marL="68575" marR="6857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US" sz="2100"/>
                        <a:t>Jumping</a:t>
                      </a:r>
                      <a:endParaRPr sz="2100"/>
                    </a:p>
                  </a:txBody>
                  <a:tcPr marL="68575" marR="6857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US" sz="2100"/>
                        <a:t>2580</a:t>
                      </a:r>
                      <a:endParaRPr sz="2100"/>
                    </a:p>
                  </a:txBody>
                  <a:tcPr marL="68575" marR="6857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r>
              <a:tr h="610825">
                <a:tc>
                  <a:txBody>
                    <a:bodyPr/>
                    <a:lstStyle/>
                    <a:p>
                      <a:pPr marL="0" lvl="0" indent="0" algn="l" rtl="0">
                        <a:lnSpc>
                          <a:spcPct val="115000"/>
                        </a:lnSpc>
                        <a:spcBef>
                          <a:spcPts val="0"/>
                        </a:spcBef>
                        <a:spcAft>
                          <a:spcPts val="1200"/>
                        </a:spcAft>
                        <a:buNone/>
                      </a:pPr>
                      <a:r>
                        <a:rPr lang="en-US" sz="2100"/>
                        <a:t>5</a:t>
                      </a:r>
                      <a:endParaRPr sz="2100"/>
                    </a:p>
                  </a:txBody>
                  <a:tcPr marL="68575" marR="6857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US" sz="2100"/>
                        <a:t>Standing</a:t>
                      </a:r>
                      <a:endParaRPr sz="2100"/>
                    </a:p>
                  </a:txBody>
                  <a:tcPr marL="68575" marR="6857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US" sz="2100"/>
                        <a:t>960</a:t>
                      </a:r>
                      <a:endParaRPr sz="2100"/>
                    </a:p>
                  </a:txBody>
                  <a:tcPr marL="68575" marR="6857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A2C4C9"/>
        </a:solidFill>
        <a:effectLst/>
      </p:bgPr>
    </p:bg>
    <p:spTree>
      <p:nvGrpSpPr>
        <p:cNvPr id="668" name="Shape 668"/>
        <p:cNvGrpSpPr/>
        <p:nvPr/>
      </p:nvGrpSpPr>
      <p:grpSpPr>
        <a:xfrm>
          <a:off x="0" y="0"/>
          <a:ext cx="0" cy="0"/>
          <a:chOff x="0" y="0"/>
          <a:chExt cx="0" cy="0"/>
        </a:xfrm>
      </p:grpSpPr>
      <p:sp>
        <p:nvSpPr>
          <p:cNvPr id="669" name="Google Shape;669;g2df4d340701_1_56"/>
          <p:cNvSpPr txBox="1"/>
          <p:nvPr/>
        </p:nvSpPr>
        <p:spPr>
          <a:xfrm>
            <a:off x="5817900" y="422750"/>
            <a:ext cx="7730400" cy="923400"/>
          </a:xfrm>
          <a:prstGeom prst="rect">
            <a:avLst/>
          </a:prstGeom>
          <a:noFill/>
          <a:ln>
            <a:noFill/>
          </a:ln>
        </p:spPr>
        <p:txBody>
          <a:bodyPr spcFirstLastPara="1" wrap="square" lIns="91425" tIns="91425" rIns="91425" bIns="91425" anchor="t" anchorCtr="0">
            <a:spAutoFit/>
          </a:bodyPr>
          <a:lstStyle/>
          <a:p>
            <a:pPr marL="0" lvl="0" indent="0" algn="l" rtl="0">
              <a:lnSpc>
                <a:spcPct val="120000"/>
              </a:lnSpc>
              <a:spcBef>
                <a:spcPts val="0"/>
              </a:spcBef>
              <a:spcAft>
                <a:spcPts val="0"/>
              </a:spcAft>
              <a:buNone/>
            </a:pPr>
            <a:r>
              <a:rPr lang="en-US" sz="4800" b="1">
                <a:solidFill>
                  <a:srgbClr val="262626"/>
                </a:solidFill>
              </a:rPr>
              <a:t>Các biểu đồ hành động</a:t>
            </a:r>
            <a:endParaRPr>
              <a:solidFill>
                <a:schemeClr val="dk1"/>
              </a:solidFill>
            </a:endParaRPr>
          </a:p>
        </p:txBody>
      </p:sp>
      <p:pic>
        <p:nvPicPr>
          <p:cNvPr id="670" name="Google Shape;670;g2df4d340701_1_56"/>
          <p:cNvPicPr preferRelativeResize="0"/>
          <p:nvPr/>
        </p:nvPicPr>
        <p:blipFill>
          <a:blip r:embed="rId1"/>
          <a:stretch>
            <a:fillRect/>
          </a:stretch>
        </p:blipFill>
        <p:spPr>
          <a:xfrm>
            <a:off x="3413650" y="2001800"/>
            <a:ext cx="11944350" cy="4943425"/>
          </a:xfrm>
          <a:prstGeom prst="rect">
            <a:avLst/>
          </a:prstGeom>
          <a:noFill/>
          <a:ln>
            <a:noFill/>
          </a:ln>
        </p:spPr>
      </p:pic>
      <p:sp>
        <p:nvSpPr>
          <p:cNvPr id="671" name="Google Shape;671;g2df4d340701_1_56"/>
          <p:cNvSpPr txBox="1"/>
          <p:nvPr/>
        </p:nvSpPr>
        <p:spPr>
          <a:xfrm>
            <a:off x="5817900" y="7198250"/>
            <a:ext cx="8374500" cy="692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1200"/>
              </a:spcAft>
              <a:buNone/>
            </a:pPr>
            <a:r>
              <a:rPr lang="en-US" sz="3300">
                <a:solidFill>
                  <a:schemeClr val="dk1"/>
                </a:solidFill>
                <a:latin typeface="Calibri" panose="020F0502020204030204"/>
                <a:ea typeface="Calibri" panose="020F0502020204030204"/>
                <a:cs typeface="Calibri" panose="020F0502020204030204"/>
                <a:sym typeface="Calibri" panose="020F0502020204030204"/>
              </a:rPr>
              <a:t>Hình: </a:t>
            </a:r>
            <a:r>
              <a:rPr lang="en-US" sz="3300">
                <a:solidFill>
                  <a:schemeClr val="dk1"/>
                </a:solidFill>
                <a:latin typeface="Calibri" panose="020F0502020204030204"/>
                <a:ea typeface="Calibri" panose="020F0502020204030204"/>
                <a:cs typeface="Calibri" panose="020F0502020204030204"/>
                <a:sym typeface="Calibri" panose="020F0502020204030204"/>
              </a:rPr>
              <a:t> Biểu đồ biểu diễn hành động Walking</a:t>
            </a:r>
            <a:endParaRPr sz="3300">
              <a:solidFill>
                <a:schemeClr val="dk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A2C4C9"/>
        </a:solidFill>
        <a:effectLst/>
      </p:bgPr>
    </p:bg>
    <p:spTree>
      <p:nvGrpSpPr>
        <p:cNvPr id="675" name="Shape 675"/>
        <p:cNvGrpSpPr/>
        <p:nvPr/>
      </p:nvGrpSpPr>
      <p:grpSpPr>
        <a:xfrm>
          <a:off x="0" y="0"/>
          <a:ext cx="0" cy="0"/>
          <a:chOff x="0" y="0"/>
          <a:chExt cx="0" cy="0"/>
        </a:xfrm>
      </p:grpSpPr>
      <p:sp>
        <p:nvSpPr>
          <p:cNvPr id="676" name="Google Shape;676;g2df4d340701_1_70"/>
          <p:cNvSpPr txBox="1"/>
          <p:nvPr/>
        </p:nvSpPr>
        <p:spPr>
          <a:xfrm>
            <a:off x="5817900" y="422750"/>
            <a:ext cx="7730400" cy="923400"/>
          </a:xfrm>
          <a:prstGeom prst="rect">
            <a:avLst/>
          </a:prstGeom>
          <a:noFill/>
          <a:ln>
            <a:noFill/>
          </a:ln>
        </p:spPr>
        <p:txBody>
          <a:bodyPr spcFirstLastPara="1" wrap="square" lIns="91425" tIns="91425" rIns="91425" bIns="91425" anchor="t" anchorCtr="0">
            <a:spAutoFit/>
          </a:bodyPr>
          <a:lstStyle/>
          <a:p>
            <a:pPr marL="0" lvl="0" indent="0" algn="l" rtl="0">
              <a:lnSpc>
                <a:spcPct val="120000"/>
              </a:lnSpc>
              <a:spcBef>
                <a:spcPts val="0"/>
              </a:spcBef>
              <a:spcAft>
                <a:spcPts val="0"/>
              </a:spcAft>
              <a:buNone/>
            </a:pPr>
            <a:r>
              <a:rPr lang="en-US" sz="4800" b="1">
                <a:solidFill>
                  <a:srgbClr val="262626"/>
                </a:solidFill>
              </a:rPr>
              <a:t>Các biểu đồ hành động</a:t>
            </a:r>
            <a:endParaRPr>
              <a:solidFill>
                <a:schemeClr val="dk1"/>
              </a:solidFill>
            </a:endParaRPr>
          </a:p>
        </p:txBody>
      </p:sp>
      <p:sp>
        <p:nvSpPr>
          <p:cNvPr id="677" name="Google Shape;677;g2df4d340701_1_70"/>
          <p:cNvSpPr txBox="1"/>
          <p:nvPr/>
        </p:nvSpPr>
        <p:spPr>
          <a:xfrm>
            <a:off x="5817900" y="7198250"/>
            <a:ext cx="8374500" cy="692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1200"/>
              </a:spcAft>
              <a:buNone/>
            </a:pPr>
            <a:r>
              <a:rPr lang="en-US" sz="3300">
                <a:solidFill>
                  <a:schemeClr val="dk1"/>
                </a:solidFill>
                <a:latin typeface="Calibri" panose="020F0502020204030204"/>
                <a:ea typeface="Calibri" panose="020F0502020204030204"/>
                <a:cs typeface="Calibri" panose="020F0502020204030204"/>
                <a:sym typeface="Calibri" panose="020F0502020204030204"/>
              </a:rPr>
              <a:t>Hình:  Biểu đồ biểu diễn hành động Sitting</a:t>
            </a:r>
            <a:endParaRPr sz="3300">
              <a:solidFill>
                <a:schemeClr val="dk1"/>
              </a:solidFill>
              <a:latin typeface="Calibri" panose="020F0502020204030204"/>
              <a:ea typeface="Calibri" panose="020F0502020204030204"/>
              <a:cs typeface="Calibri" panose="020F0502020204030204"/>
              <a:sym typeface="Calibri" panose="020F0502020204030204"/>
            </a:endParaRPr>
          </a:p>
        </p:txBody>
      </p:sp>
      <p:pic>
        <p:nvPicPr>
          <p:cNvPr id="678" name="Google Shape;678;g2df4d340701_1_70"/>
          <p:cNvPicPr preferRelativeResize="0"/>
          <p:nvPr/>
        </p:nvPicPr>
        <p:blipFill>
          <a:blip r:embed="rId1"/>
          <a:stretch>
            <a:fillRect/>
          </a:stretch>
        </p:blipFill>
        <p:spPr>
          <a:xfrm>
            <a:off x="2905675" y="1941425"/>
            <a:ext cx="13315674" cy="46615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A2C4C9"/>
        </a:solidFill>
        <a:effectLst/>
      </p:bgPr>
    </p:bg>
    <p:spTree>
      <p:nvGrpSpPr>
        <p:cNvPr id="682" name="Shape 682"/>
        <p:cNvGrpSpPr/>
        <p:nvPr/>
      </p:nvGrpSpPr>
      <p:grpSpPr>
        <a:xfrm>
          <a:off x="0" y="0"/>
          <a:ext cx="0" cy="0"/>
          <a:chOff x="0" y="0"/>
          <a:chExt cx="0" cy="0"/>
        </a:xfrm>
      </p:grpSpPr>
      <p:sp>
        <p:nvSpPr>
          <p:cNvPr id="683" name="Google Shape;683;g2df4d340701_1_77"/>
          <p:cNvSpPr txBox="1"/>
          <p:nvPr/>
        </p:nvSpPr>
        <p:spPr>
          <a:xfrm>
            <a:off x="5817900" y="422750"/>
            <a:ext cx="7730400" cy="923400"/>
          </a:xfrm>
          <a:prstGeom prst="rect">
            <a:avLst/>
          </a:prstGeom>
          <a:noFill/>
          <a:ln>
            <a:noFill/>
          </a:ln>
        </p:spPr>
        <p:txBody>
          <a:bodyPr spcFirstLastPara="1" wrap="square" lIns="91425" tIns="91425" rIns="91425" bIns="91425" anchor="t" anchorCtr="0">
            <a:spAutoFit/>
          </a:bodyPr>
          <a:lstStyle/>
          <a:p>
            <a:pPr marL="0" lvl="0" indent="0" algn="l" rtl="0">
              <a:lnSpc>
                <a:spcPct val="120000"/>
              </a:lnSpc>
              <a:spcBef>
                <a:spcPts val="0"/>
              </a:spcBef>
              <a:spcAft>
                <a:spcPts val="0"/>
              </a:spcAft>
              <a:buNone/>
            </a:pPr>
            <a:r>
              <a:rPr lang="en-US" sz="4800" b="1">
                <a:solidFill>
                  <a:srgbClr val="262626"/>
                </a:solidFill>
              </a:rPr>
              <a:t>Các biểu đồ hành động</a:t>
            </a:r>
            <a:endParaRPr>
              <a:solidFill>
                <a:schemeClr val="dk1"/>
              </a:solidFill>
            </a:endParaRPr>
          </a:p>
        </p:txBody>
      </p:sp>
      <p:sp>
        <p:nvSpPr>
          <p:cNvPr id="684" name="Google Shape;684;g2df4d340701_1_77"/>
          <p:cNvSpPr txBox="1"/>
          <p:nvPr/>
        </p:nvSpPr>
        <p:spPr>
          <a:xfrm>
            <a:off x="5817900" y="7198250"/>
            <a:ext cx="8374500" cy="692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1200"/>
              </a:spcAft>
              <a:buNone/>
            </a:pPr>
            <a:r>
              <a:rPr lang="en-US" sz="3300">
                <a:solidFill>
                  <a:schemeClr val="dk1"/>
                </a:solidFill>
                <a:latin typeface="Calibri" panose="020F0502020204030204"/>
                <a:ea typeface="Calibri" panose="020F0502020204030204"/>
                <a:cs typeface="Calibri" panose="020F0502020204030204"/>
                <a:sym typeface="Calibri" panose="020F0502020204030204"/>
              </a:rPr>
              <a:t>Hình:  Biểu đồ biểu diễn hành động Running</a:t>
            </a:r>
            <a:endParaRPr sz="3300">
              <a:solidFill>
                <a:schemeClr val="dk1"/>
              </a:solidFill>
              <a:latin typeface="Calibri" panose="020F0502020204030204"/>
              <a:ea typeface="Calibri" panose="020F0502020204030204"/>
              <a:cs typeface="Calibri" panose="020F0502020204030204"/>
              <a:sym typeface="Calibri" panose="020F0502020204030204"/>
            </a:endParaRPr>
          </a:p>
        </p:txBody>
      </p:sp>
      <p:pic>
        <p:nvPicPr>
          <p:cNvPr id="1" name="Picture 0"/>
          <p:cNvPicPr>
            <a:picLocks noChangeAspect="1"/>
          </p:cNvPicPr>
          <p:nvPr/>
        </p:nvPicPr>
        <p:blipFill>
          <a:blip r:embed="rId1"/>
          <a:stretch>
            <a:fillRect/>
          </a:stretch>
        </p:blipFill>
        <p:spPr>
          <a:xfrm>
            <a:off x="3546475" y="1629410"/>
            <a:ext cx="11993880" cy="575246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A2C4C9"/>
        </a:solidFill>
        <a:effectLst/>
      </p:bgPr>
    </p:bg>
    <p:spTree>
      <p:nvGrpSpPr>
        <p:cNvPr id="689" name="Shape 689"/>
        <p:cNvGrpSpPr/>
        <p:nvPr/>
      </p:nvGrpSpPr>
      <p:grpSpPr>
        <a:xfrm>
          <a:off x="0" y="0"/>
          <a:ext cx="0" cy="0"/>
          <a:chOff x="0" y="0"/>
          <a:chExt cx="0" cy="0"/>
        </a:xfrm>
      </p:grpSpPr>
      <p:sp>
        <p:nvSpPr>
          <p:cNvPr id="690" name="Google Shape;690;g2df4d340701_1_84"/>
          <p:cNvSpPr txBox="1"/>
          <p:nvPr/>
        </p:nvSpPr>
        <p:spPr>
          <a:xfrm>
            <a:off x="5817900" y="422750"/>
            <a:ext cx="7730400" cy="923400"/>
          </a:xfrm>
          <a:prstGeom prst="rect">
            <a:avLst/>
          </a:prstGeom>
          <a:noFill/>
          <a:ln>
            <a:noFill/>
          </a:ln>
        </p:spPr>
        <p:txBody>
          <a:bodyPr spcFirstLastPara="1" wrap="square" lIns="91425" tIns="91425" rIns="91425" bIns="91425" anchor="t" anchorCtr="0">
            <a:spAutoFit/>
          </a:bodyPr>
          <a:lstStyle/>
          <a:p>
            <a:pPr marL="0" lvl="0" indent="0" algn="l" rtl="0">
              <a:lnSpc>
                <a:spcPct val="120000"/>
              </a:lnSpc>
              <a:spcBef>
                <a:spcPts val="0"/>
              </a:spcBef>
              <a:spcAft>
                <a:spcPts val="0"/>
              </a:spcAft>
              <a:buNone/>
            </a:pPr>
            <a:r>
              <a:rPr lang="en-US" sz="4800" b="1">
                <a:solidFill>
                  <a:srgbClr val="262626"/>
                </a:solidFill>
              </a:rPr>
              <a:t>Các biểu đồ hành động</a:t>
            </a:r>
            <a:endParaRPr>
              <a:solidFill>
                <a:schemeClr val="dk1"/>
              </a:solidFill>
            </a:endParaRPr>
          </a:p>
        </p:txBody>
      </p:sp>
      <p:sp>
        <p:nvSpPr>
          <p:cNvPr id="691" name="Google Shape;691;g2df4d340701_1_84"/>
          <p:cNvSpPr txBox="1"/>
          <p:nvPr/>
        </p:nvSpPr>
        <p:spPr>
          <a:xfrm>
            <a:off x="5817900" y="7198250"/>
            <a:ext cx="8374500" cy="692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1200"/>
              </a:spcAft>
              <a:buNone/>
            </a:pPr>
            <a:r>
              <a:rPr lang="en-US" sz="3300">
                <a:solidFill>
                  <a:schemeClr val="dk1"/>
                </a:solidFill>
                <a:latin typeface="Calibri" panose="020F0502020204030204"/>
                <a:ea typeface="Calibri" panose="020F0502020204030204"/>
                <a:cs typeface="Calibri" panose="020F0502020204030204"/>
                <a:sym typeface="Calibri" panose="020F0502020204030204"/>
              </a:rPr>
              <a:t>Hình:  Biểu đồ biểu diễn hành động Jumping</a:t>
            </a:r>
            <a:endParaRPr sz="3300">
              <a:solidFill>
                <a:schemeClr val="dk1"/>
              </a:solidFill>
              <a:latin typeface="Calibri" panose="020F0502020204030204"/>
              <a:ea typeface="Calibri" panose="020F0502020204030204"/>
              <a:cs typeface="Calibri" panose="020F0502020204030204"/>
              <a:sym typeface="Calibri" panose="020F0502020204030204"/>
            </a:endParaRPr>
          </a:p>
        </p:txBody>
      </p:sp>
      <p:pic>
        <p:nvPicPr>
          <p:cNvPr id="692" name="Google Shape;692;g2df4d340701_1_84"/>
          <p:cNvPicPr preferRelativeResize="0"/>
          <p:nvPr/>
        </p:nvPicPr>
        <p:blipFill>
          <a:blip r:embed="rId1"/>
          <a:stretch>
            <a:fillRect/>
          </a:stretch>
        </p:blipFill>
        <p:spPr>
          <a:xfrm>
            <a:off x="3514300" y="2223250"/>
            <a:ext cx="11944350" cy="44196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A2C4C9"/>
        </a:solidFill>
        <a:effectLst/>
      </p:bgPr>
    </p:bg>
    <p:spTree>
      <p:nvGrpSpPr>
        <p:cNvPr id="696" name="Shape 696"/>
        <p:cNvGrpSpPr/>
        <p:nvPr/>
      </p:nvGrpSpPr>
      <p:grpSpPr>
        <a:xfrm>
          <a:off x="0" y="0"/>
          <a:ext cx="0" cy="0"/>
          <a:chOff x="0" y="0"/>
          <a:chExt cx="0" cy="0"/>
        </a:xfrm>
      </p:grpSpPr>
      <p:sp>
        <p:nvSpPr>
          <p:cNvPr id="697" name="Google Shape;697;g2df4d340701_1_91"/>
          <p:cNvSpPr txBox="1"/>
          <p:nvPr/>
        </p:nvSpPr>
        <p:spPr>
          <a:xfrm>
            <a:off x="5817900" y="422750"/>
            <a:ext cx="7730400" cy="923400"/>
          </a:xfrm>
          <a:prstGeom prst="rect">
            <a:avLst/>
          </a:prstGeom>
          <a:noFill/>
          <a:ln>
            <a:noFill/>
          </a:ln>
        </p:spPr>
        <p:txBody>
          <a:bodyPr spcFirstLastPara="1" wrap="square" lIns="91425" tIns="91425" rIns="91425" bIns="91425" anchor="t" anchorCtr="0">
            <a:spAutoFit/>
          </a:bodyPr>
          <a:lstStyle/>
          <a:p>
            <a:pPr marL="0" lvl="0" indent="0" algn="l" rtl="0">
              <a:lnSpc>
                <a:spcPct val="120000"/>
              </a:lnSpc>
              <a:spcBef>
                <a:spcPts val="0"/>
              </a:spcBef>
              <a:spcAft>
                <a:spcPts val="0"/>
              </a:spcAft>
              <a:buNone/>
            </a:pPr>
            <a:r>
              <a:rPr lang="en-US" sz="4800" b="1">
                <a:solidFill>
                  <a:srgbClr val="262626"/>
                </a:solidFill>
              </a:rPr>
              <a:t>Các biểu đồ hành động</a:t>
            </a:r>
            <a:endParaRPr>
              <a:solidFill>
                <a:schemeClr val="dk1"/>
              </a:solidFill>
            </a:endParaRPr>
          </a:p>
        </p:txBody>
      </p:sp>
      <p:sp>
        <p:nvSpPr>
          <p:cNvPr id="698" name="Google Shape;698;g2df4d340701_1_91"/>
          <p:cNvSpPr txBox="1"/>
          <p:nvPr/>
        </p:nvSpPr>
        <p:spPr>
          <a:xfrm>
            <a:off x="5817900" y="7198250"/>
            <a:ext cx="8374500" cy="692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1200"/>
              </a:spcAft>
              <a:buNone/>
            </a:pPr>
            <a:r>
              <a:rPr lang="en-US" sz="3300">
                <a:solidFill>
                  <a:schemeClr val="dk1"/>
                </a:solidFill>
                <a:latin typeface="Calibri" panose="020F0502020204030204"/>
                <a:ea typeface="Calibri" panose="020F0502020204030204"/>
                <a:cs typeface="Calibri" panose="020F0502020204030204"/>
                <a:sym typeface="Calibri" panose="020F0502020204030204"/>
              </a:rPr>
              <a:t>Hình:  Biểu đồ biểu diễn hành động Standing</a:t>
            </a:r>
            <a:endParaRPr sz="3300">
              <a:solidFill>
                <a:schemeClr val="dk1"/>
              </a:solidFill>
              <a:latin typeface="Calibri" panose="020F0502020204030204"/>
              <a:ea typeface="Calibri" panose="020F0502020204030204"/>
              <a:cs typeface="Calibri" panose="020F0502020204030204"/>
              <a:sym typeface="Calibri" panose="020F0502020204030204"/>
            </a:endParaRPr>
          </a:p>
        </p:txBody>
      </p:sp>
      <p:pic>
        <p:nvPicPr>
          <p:cNvPr id="699" name="Google Shape;699;g2df4d340701_1_91"/>
          <p:cNvPicPr preferRelativeResize="0"/>
          <p:nvPr/>
        </p:nvPicPr>
        <p:blipFill>
          <a:blip r:embed="rId1"/>
          <a:stretch>
            <a:fillRect/>
          </a:stretch>
        </p:blipFill>
        <p:spPr>
          <a:xfrm>
            <a:off x="3433775" y="2505100"/>
            <a:ext cx="11944350" cy="42957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703" name="Shape 703"/>
        <p:cNvGrpSpPr/>
        <p:nvPr/>
      </p:nvGrpSpPr>
      <p:grpSpPr>
        <a:xfrm>
          <a:off x="0" y="0"/>
          <a:ext cx="0" cy="0"/>
          <a:chOff x="0" y="0"/>
          <a:chExt cx="0" cy="0"/>
        </a:xfrm>
      </p:grpSpPr>
      <p:sp>
        <p:nvSpPr>
          <p:cNvPr id="704" name="Google Shape;704;g2df4d340701_1_106"/>
          <p:cNvSpPr txBox="1"/>
          <p:nvPr/>
        </p:nvSpPr>
        <p:spPr>
          <a:xfrm>
            <a:off x="6916600" y="364987"/>
            <a:ext cx="5558700" cy="7389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4800">
                <a:solidFill>
                  <a:srgbClr val="262626"/>
                </a:solidFill>
                <a:latin typeface="Lato Black" panose="020F0802020204030203"/>
                <a:ea typeface="Lato Black" panose="020F0802020204030203"/>
                <a:cs typeface="Lato Black" panose="020F0802020204030203"/>
                <a:sym typeface="Lato Black" panose="020F0802020204030203"/>
              </a:rPr>
              <a:t>Huấn luyện mô hình</a:t>
            </a:r>
            <a:endParaRPr lang="en-US" sz="4800">
              <a:solidFill>
                <a:srgbClr val="262626"/>
              </a:solidFill>
              <a:latin typeface="Lato Black" panose="020F0802020204030203"/>
              <a:ea typeface="Lato Black" panose="020F0802020204030203"/>
              <a:cs typeface="Lato Black" panose="020F0802020204030203"/>
              <a:sym typeface="Lato Black" panose="020F0802020204030203"/>
            </a:endParaRPr>
          </a:p>
        </p:txBody>
      </p:sp>
      <p:pic>
        <p:nvPicPr>
          <p:cNvPr id="705" name="Google Shape;705;g2df4d340701_1_106"/>
          <p:cNvPicPr preferRelativeResize="0"/>
          <p:nvPr/>
        </p:nvPicPr>
        <p:blipFill>
          <a:blip r:embed="rId1"/>
          <a:stretch>
            <a:fillRect/>
          </a:stretch>
        </p:blipFill>
        <p:spPr>
          <a:xfrm>
            <a:off x="1319750" y="1880347"/>
            <a:ext cx="15116174" cy="740138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B45F06"/>
        </a:solidFill>
        <a:effectLst/>
      </p:bgPr>
    </p:bg>
    <p:spTree>
      <p:nvGrpSpPr>
        <p:cNvPr id="709" name="Shape 709"/>
        <p:cNvGrpSpPr/>
        <p:nvPr/>
      </p:nvGrpSpPr>
      <p:grpSpPr>
        <a:xfrm>
          <a:off x="0" y="0"/>
          <a:ext cx="0" cy="0"/>
          <a:chOff x="0" y="0"/>
          <a:chExt cx="0" cy="0"/>
        </a:xfrm>
      </p:grpSpPr>
      <p:sp>
        <p:nvSpPr>
          <p:cNvPr id="710" name="Google Shape;710;g2df2c35899b_0_960"/>
          <p:cNvSpPr txBox="1"/>
          <p:nvPr/>
        </p:nvSpPr>
        <p:spPr>
          <a:xfrm>
            <a:off x="655100" y="4566306"/>
            <a:ext cx="6706500" cy="11544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7500">
                <a:solidFill>
                  <a:srgbClr val="FFFFFF"/>
                </a:solidFill>
                <a:latin typeface="Lato Black" panose="020F0802020204030203"/>
                <a:ea typeface="Lato Black" panose="020F0802020204030203"/>
                <a:cs typeface="Lato Black" panose="020F0802020204030203"/>
                <a:sym typeface="Lato Black" panose="020F0802020204030203"/>
              </a:rPr>
              <a:t>Ý tưởng</a:t>
            </a:r>
            <a:endParaRPr sz="4100"/>
          </a:p>
        </p:txBody>
      </p:sp>
      <p:sp>
        <p:nvSpPr>
          <p:cNvPr id="711" name="Google Shape;711;g2df2c35899b_0_960"/>
          <p:cNvSpPr/>
          <p:nvPr/>
        </p:nvSpPr>
        <p:spPr>
          <a:xfrm>
            <a:off x="8205050" y="1807752"/>
            <a:ext cx="15334990" cy="6090116"/>
          </a:xfrm>
          <a:custGeom>
            <a:avLst/>
            <a:gdLst/>
            <a:ahLst/>
            <a:cxnLst/>
            <a:rect l="l" t="t" r="r" b="b"/>
            <a:pathLst>
              <a:path w="15334990" h="9022394" extrusionOk="0">
                <a:moveTo>
                  <a:pt x="0" y="0"/>
                </a:moveTo>
                <a:lnTo>
                  <a:pt x="15334990" y="0"/>
                </a:lnTo>
                <a:lnTo>
                  <a:pt x="15334990" y="9022394"/>
                </a:lnTo>
                <a:lnTo>
                  <a:pt x="0" y="9022394"/>
                </a:lnTo>
                <a:lnTo>
                  <a:pt x="0" y="0"/>
                </a:lnTo>
                <a:close/>
              </a:path>
            </a:pathLst>
          </a:custGeom>
          <a:blipFill rotWithShape="1">
            <a:blip r:embed="rId1"/>
            <a:stretch>
              <a:fillRect/>
            </a:stretch>
          </a:blipFill>
          <a:ln>
            <a:noFill/>
          </a:ln>
        </p:spPr>
      </p:sp>
      <p:cxnSp>
        <p:nvCxnSpPr>
          <p:cNvPr id="712" name="Google Shape;712;g2df2c35899b_0_960"/>
          <p:cNvCxnSpPr/>
          <p:nvPr/>
        </p:nvCxnSpPr>
        <p:spPr>
          <a:xfrm>
            <a:off x="9568307" y="4852825"/>
            <a:ext cx="10086300" cy="0"/>
          </a:xfrm>
          <a:prstGeom prst="straightConnector1">
            <a:avLst/>
          </a:prstGeom>
          <a:noFill/>
          <a:ln w="9525" cap="rnd" cmpd="sng">
            <a:solidFill>
              <a:srgbClr val="FFFFFF"/>
            </a:solidFill>
            <a:prstDash val="solid"/>
            <a:round/>
            <a:headEnd type="none" w="sm" len="sm"/>
            <a:tailEnd type="none" w="sm" len="sm"/>
          </a:ln>
        </p:spPr>
      </p:cxnSp>
      <p:sp>
        <p:nvSpPr>
          <p:cNvPr id="713" name="Google Shape;713;g2df2c35899b_0_960"/>
          <p:cNvSpPr/>
          <p:nvPr/>
        </p:nvSpPr>
        <p:spPr>
          <a:xfrm>
            <a:off x="16046501" y="169129"/>
            <a:ext cx="2425598" cy="1719143"/>
          </a:xfrm>
          <a:custGeom>
            <a:avLst/>
            <a:gdLst/>
            <a:ahLst/>
            <a:cxnLst/>
            <a:rect l="l" t="t" r="r" b="b"/>
            <a:pathLst>
              <a:path w="2425598" h="1719143" extrusionOk="0">
                <a:moveTo>
                  <a:pt x="0" y="0"/>
                </a:moveTo>
                <a:lnTo>
                  <a:pt x="2425598" y="0"/>
                </a:lnTo>
                <a:lnTo>
                  <a:pt x="2425598" y="1719142"/>
                </a:lnTo>
                <a:lnTo>
                  <a:pt x="0" y="1719142"/>
                </a:lnTo>
                <a:lnTo>
                  <a:pt x="0" y="0"/>
                </a:lnTo>
                <a:close/>
              </a:path>
            </a:pathLst>
          </a:custGeom>
          <a:blipFill rotWithShape="1">
            <a:blip r:embed="rId2"/>
            <a:stretch>
              <a:fillRect/>
            </a:stretch>
          </a:blipFill>
          <a:ln>
            <a:noFill/>
          </a:ln>
        </p:spPr>
      </p:sp>
      <p:sp>
        <p:nvSpPr>
          <p:cNvPr id="714" name="Google Shape;714;g2df2c35899b_0_960"/>
          <p:cNvSpPr/>
          <p:nvPr/>
        </p:nvSpPr>
        <p:spPr>
          <a:xfrm>
            <a:off x="6542435" y="6860762"/>
            <a:ext cx="2385576" cy="2155964"/>
          </a:xfrm>
          <a:custGeom>
            <a:avLst/>
            <a:gdLst/>
            <a:ahLst/>
            <a:cxnLst/>
            <a:rect l="l" t="t" r="r" b="b"/>
            <a:pathLst>
              <a:path w="2385576" h="2155964" extrusionOk="0">
                <a:moveTo>
                  <a:pt x="0" y="0"/>
                </a:moveTo>
                <a:lnTo>
                  <a:pt x="2385575" y="0"/>
                </a:lnTo>
                <a:lnTo>
                  <a:pt x="2385575" y="2155964"/>
                </a:lnTo>
                <a:lnTo>
                  <a:pt x="0" y="2155964"/>
                </a:lnTo>
                <a:lnTo>
                  <a:pt x="0" y="0"/>
                </a:lnTo>
                <a:close/>
              </a:path>
            </a:pathLst>
          </a:custGeom>
          <a:blipFill rotWithShape="1">
            <a:blip r:embed="rId3"/>
            <a:stretch>
              <a:fillRect/>
            </a:stretch>
          </a:blipFill>
          <a:ln>
            <a:noFill/>
          </a:ln>
        </p:spPr>
      </p:sp>
      <p:sp>
        <p:nvSpPr>
          <p:cNvPr id="715" name="Google Shape;715;g2df2c35899b_0_960"/>
          <p:cNvSpPr/>
          <p:nvPr/>
        </p:nvSpPr>
        <p:spPr>
          <a:xfrm>
            <a:off x="1028700" y="785734"/>
            <a:ext cx="2744824" cy="1650326"/>
          </a:xfrm>
          <a:custGeom>
            <a:avLst/>
            <a:gdLst/>
            <a:ahLst/>
            <a:cxnLst/>
            <a:rect l="l" t="t" r="r" b="b"/>
            <a:pathLst>
              <a:path w="2744824" h="1650326" extrusionOk="0">
                <a:moveTo>
                  <a:pt x="0" y="0"/>
                </a:moveTo>
                <a:lnTo>
                  <a:pt x="2744824" y="0"/>
                </a:lnTo>
                <a:lnTo>
                  <a:pt x="2744824" y="1650326"/>
                </a:lnTo>
                <a:lnTo>
                  <a:pt x="0" y="1650326"/>
                </a:lnTo>
                <a:lnTo>
                  <a:pt x="0" y="0"/>
                </a:lnTo>
                <a:close/>
              </a:path>
            </a:pathLst>
          </a:custGeom>
          <a:blipFill rotWithShape="1">
            <a:blip r:embed="rId4"/>
            <a:stretch>
              <a:fillRect/>
            </a:stretch>
          </a:blipFill>
          <a:ln>
            <a:noFill/>
          </a:ln>
        </p:spPr>
      </p:sp>
      <p:sp>
        <p:nvSpPr>
          <p:cNvPr id="716" name="Google Shape;716;g2df2c35899b_0_960"/>
          <p:cNvSpPr txBox="1"/>
          <p:nvPr/>
        </p:nvSpPr>
        <p:spPr>
          <a:xfrm>
            <a:off x="9568300" y="2721025"/>
            <a:ext cx="8294100" cy="708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400">
                <a:solidFill>
                  <a:schemeClr val="lt1"/>
                </a:solidFill>
                <a:latin typeface="Calibri" panose="020F0502020204030204"/>
                <a:ea typeface="Calibri" panose="020F0502020204030204"/>
                <a:cs typeface="Calibri" panose="020F0502020204030204"/>
                <a:sym typeface="Calibri" panose="020F0502020204030204"/>
              </a:rPr>
              <a:t>Các bước thực hiện</a:t>
            </a:r>
            <a:endParaRPr sz="34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717" name="Google Shape;717;g2df2c35899b_0_960"/>
          <p:cNvSpPr txBox="1"/>
          <p:nvPr/>
        </p:nvSpPr>
        <p:spPr>
          <a:xfrm>
            <a:off x="9568300" y="5138725"/>
            <a:ext cx="8294100" cy="708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400">
                <a:solidFill>
                  <a:schemeClr val="lt1"/>
                </a:solidFill>
                <a:latin typeface="Calibri" panose="020F0502020204030204"/>
                <a:ea typeface="Calibri" panose="020F0502020204030204"/>
                <a:cs typeface="Calibri" panose="020F0502020204030204"/>
                <a:sym typeface="Calibri" panose="020F0502020204030204"/>
              </a:rPr>
              <a:t>Công nghệ sử dụng</a:t>
            </a:r>
            <a:endParaRPr sz="34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718" name="Google Shape;718;g2df2c35899b_0_960"/>
          <p:cNvSpPr txBox="1"/>
          <p:nvPr/>
        </p:nvSpPr>
        <p:spPr>
          <a:xfrm>
            <a:off x="9568300" y="3929863"/>
            <a:ext cx="8294100" cy="708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400">
                <a:solidFill>
                  <a:schemeClr val="lt1"/>
                </a:solidFill>
                <a:latin typeface="Calibri" panose="020F0502020204030204"/>
                <a:ea typeface="Calibri" panose="020F0502020204030204"/>
                <a:cs typeface="Calibri" panose="020F0502020204030204"/>
                <a:sym typeface="Calibri" panose="020F0502020204030204"/>
              </a:rPr>
              <a:t>sơ đồ khối</a:t>
            </a:r>
            <a:endParaRPr sz="3400">
              <a:solidFill>
                <a:schemeClr val="lt1"/>
              </a:solidFill>
              <a:latin typeface="Calibri" panose="020F0502020204030204"/>
              <a:ea typeface="Calibri" panose="020F0502020204030204"/>
              <a:cs typeface="Calibri" panose="020F0502020204030204"/>
              <a:sym typeface="Calibri" panose="020F0502020204030204"/>
            </a:endParaRPr>
          </a:p>
        </p:txBody>
      </p:sp>
      <p:cxnSp>
        <p:nvCxnSpPr>
          <p:cNvPr id="719" name="Google Shape;719;g2df2c35899b_0_960"/>
          <p:cNvCxnSpPr/>
          <p:nvPr/>
        </p:nvCxnSpPr>
        <p:spPr>
          <a:xfrm>
            <a:off x="9648832" y="3689312"/>
            <a:ext cx="10086300" cy="0"/>
          </a:xfrm>
          <a:prstGeom prst="straightConnector1">
            <a:avLst/>
          </a:prstGeom>
          <a:noFill/>
          <a:ln w="9525" cap="rnd" cmpd="sng">
            <a:solidFill>
              <a:srgbClr val="FFFFFF"/>
            </a:solidFill>
            <a:prstDash val="solid"/>
            <a:round/>
            <a:headEnd type="none" w="sm" len="sm"/>
            <a:tailEnd type="none" w="sm" len="sm"/>
          </a:ln>
        </p:spPr>
      </p:cxn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523" name="Shape 523"/>
        <p:cNvGrpSpPr/>
        <p:nvPr/>
      </p:nvGrpSpPr>
      <p:grpSpPr>
        <a:xfrm>
          <a:off x="0" y="0"/>
          <a:ext cx="0" cy="0"/>
          <a:chOff x="0" y="0"/>
          <a:chExt cx="0" cy="0"/>
        </a:xfrm>
      </p:grpSpPr>
      <p:sp>
        <p:nvSpPr>
          <p:cNvPr id="524" name="Google Shape;524;p3"/>
          <p:cNvSpPr txBox="1"/>
          <p:nvPr>
            <p:ph type="title" idx="4294967295"/>
          </p:nvPr>
        </p:nvSpPr>
        <p:spPr>
          <a:xfrm>
            <a:off x="1211750" y="394950"/>
            <a:ext cx="7704000" cy="971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sz="5100">
                <a:solidFill>
                  <a:srgbClr val="00CFCC"/>
                </a:solidFill>
              </a:rPr>
              <a:t>NHÓM 6:</a:t>
            </a:r>
            <a:endParaRPr sz="5100">
              <a:solidFill>
                <a:srgbClr val="00CFCC"/>
              </a:solidFill>
            </a:endParaRPr>
          </a:p>
          <a:p>
            <a:pPr marL="0" lvl="0" indent="0" algn="l" rtl="0">
              <a:lnSpc>
                <a:spcPct val="100000"/>
              </a:lnSpc>
              <a:spcBef>
                <a:spcPts val="0"/>
              </a:spcBef>
              <a:spcAft>
                <a:spcPts val="0"/>
              </a:spcAft>
              <a:buSzPts val="2800"/>
              <a:buNone/>
            </a:pPr>
            <a:endParaRPr sz="5100">
              <a:solidFill>
                <a:srgbClr val="00CFCC"/>
              </a:solidFill>
            </a:endParaRPr>
          </a:p>
        </p:txBody>
      </p:sp>
      <p:sp>
        <p:nvSpPr>
          <p:cNvPr id="525" name="Google Shape;525;p3"/>
          <p:cNvSpPr txBox="1"/>
          <p:nvPr/>
        </p:nvSpPr>
        <p:spPr>
          <a:xfrm>
            <a:off x="4545835" y="1539150"/>
            <a:ext cx="10149900" cy="1215900"/>
          </a:xfrm>
          <a:prstGeom prst="rect">
            <a:avLst/>
          </a:prstGeom>
          <a:noFill/>
          <a:ln>
            <a:noFill/>
          </a:ln>
        </p:spPr>
        <p:txBody>
          <a:bodyPr spcFirstLastPara="1" wrap="square" lIns="91425" tIns="91425" rIns="91425" bIns="91425" anchor="b" anchorCtr="0">
            <a:spAutoFit/>
          </a:bodyPr>
          <a:lstStyle/>
          <a:p>
            <a:pPr marL="0" marR="0" lvl="0" indent="0" algn="ctr" rtl="0">
              <a:lnSpc>
                <a:spcPct val="100000"/>
              </a:lnSpc>
              <a:spcBef>
                <a:spcPts val="0"/>
              </a:spcBef>
              <a:spcAft>
                <a:spcPts val="0"/>
              </a:spcAft>
              <a:buClr>
                <a:srgbClr val="000000"/>
              </a:buClr>
              <a:buSzPts val="2300"/>
              <a:buFont typeface="Arial" panose="020B0604020202020204"/>
              <a:buNone/>
            </a:pPr>
            <a:r>
              <a:rPr lang="en-US" sz="6700" b="0" i="0" u="none" strike="noStrike" cap="none">
                <a:solidFill>
                  <a:schemeClr val="accent2"/>
                </a:solidFill>
                <a:latin typeface="Share Tech" panose="00000500000000000000"/>
                <a:ea typeface="Share Tech" panose="00000500000000000000"/>
                <a:cs typeface="Share Tech" panose="00000500000000000000"/>
                <a:sym typeface="Share Tech" panose="00000500000000000000"/>
              </a:rPr>
              <a:t>THÀNH VIÊN</a:t>
            </a:r>
            <a:endParaRPr sz="6700" b="0" i="0" u="none" strike="noStrike" cap="none">
              <a:solidFill>
                <a:schemeClr val="accent2"/>
              </a:solidFill>
              <a:latin typeface="Share Tech" panose="00000500000000000000"/>
              <a:ea typeface="Share Tech" panose="00000500000000000000"/>
              <a:cs typeface="Share Tech" panose="00000500000000000000"/>
              <a:sym typeface="Share Tech" panose="00000500000000000000"/>
            </a:endParaRPr>
          </a:p>
        </p:txBody>
      </p:sp>
      <p:graphicFrame>
        <p:nvGraphicFramePr>
          <p:cNvPr id="526" name="Google Shape;526;p3"/>
          <p:cNvGraphicFramePr/>
          <p:nvPr/>
        </p:nvGraphicFramePr>
        <p:xfrm>
          <a:off x="3979978" y="3618957"/>
          <a:ext cx="11281625" cy="6851250"/>
        </p:xfrm>
        <a:graphic>
          <a:graphicData uri="http://schemas.openxmlformats.org/drawingml/2006/table">
            <a:tbl>
              <a:tblPr>
                <a:noFill/>
                <a:tableStyleId>{5266E68A-B80A-4659-A37A-5A9ECD4F8587}</a:tableStyleId>
              </a:tblPr>
              <a:tblGrid>
                <a:gridCol w="2202750"/>
                <a:gridCol w="3815850"/>
                <a:gridCol w="5263025"/>
              </a:tblGrid>
              <a:tr h="761250">
                <a:tc>
                  <a:txBody>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4000" u="none" strike="noStrike" cap="none">
                          <a:solidFill>
                            <a:schemeClr val="lt1"/>
                          </a:solidFill>
                          <a:latin typeface="Maven Pro"/>
                          <a:ea typeface="Maven Pro"/>
                          <a:cs typeface="Maven Pro"/>
                          <a:sym typeface="Maven Pro"/>
                        </a:rPr>
                        <a:t>1</a:t>
                      </a:r>
                      <a:endParaRPr sz="4000" u="none" strike="noStrike" cap="none">
                        <a:solidFill>
                          <a:schemeClr val="lt1"/>
                        </a:solidFill>
                        <a:latin typeface="Maven Pro"/>
                        <a:ea typeface="Maven Pro"/>
                        <a:cs typeface="Maven Pro"/>
                        <a:sym typeface="Maven Pro"/>
                      </a:endParaRPr>
                    </a:p>
                  </a:txBody>
                  <a:tcPr marL="91425" marR="91425" marT="91425" marB="91425" anchor="ctr">
                    <a:lnL w="9525" cap="flat" cmpd="sng">
                      <a:solidFill>
                        <a:schemeClr val="accent1">
                          <a:alpha val="0"/>
                        </a:scheme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accent2">
                          <a:alpha val="0"/>
                        </a:scheme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4000">
                          <a:solidFill>
                            <a:schemeClr val="lt1"/>
                          </a:solidFill>
                        </a:rPr>
                        <a:t>N20DCCN160</a:t>
                      </a:r>
                      <a:endParaRPr sz="4000" u="none" strike="noStrike" cap="none">
                        <a:solidFill>
                          <a:schemeClr val="lt1"/>
                        </a:solidFill>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accent2">
                          <a:alpha val="0"/>
                        </a:scheme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4000">
                          <a:solidFill>
                            <a:schemeClr val="lt1"/>
                          </a:solidFill>
                        </a:rPr>
                        <a:t>Nguyễn Thành Trung</a:t>
                      </a:r>
                      <a:endParaRPr sz="4000" u="none" strike="noStrike" cap="none">
                        <a:solidFill>
                          <a:schemeClr val="lt1"/>
                        </a:solidFill>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accent2">
                          <a:alpha val="0"/>
                        </a:scheme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r>
              <a:tr h="761250">
                <a:tc>
                  <a:txBody>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4000" u="none" strike="noStrike" cap="none">
                          <a:solidFill>
                            <a:schemeClr val="lt1"/>
                          </a:solidFill>
                          <a:latin typeface="Maven Pro"/>
                          <a:ea typeface="Maven Pro"/>
                          <a:cs typeface="Maven Pro"/>
                          <a:sym typeface="Maven Pro"/>
                        </a:rPr>
                        <a:t>2</a:t>
                      </a:r>
                      <a:endParaRPr sz="4000" u="none" strike="noStrike" cap="none">
                        <a:solidFill>
                          <a:schemeClr val="lt1"/>
                        </a:solidFill>
                        <a:latin typeface="Maven Pro"/>
                        <a:ea typeface="Maven Pro"/>
                        <a:cs typeface="Maven Pro"/>
                        <a:sym typeface="Maven Pro"/>
                      </a:endParaRPr>
                    </a:p>
                  </a:txBody>
                  <a:tcPr marL="91425" marR="91425" marT="91425" marB="91425" anchor="ctr">
                    <a:lnL w="9525" cap="flat" cmpd="sng">
                      <a:solidFill>
                        <a:schemeClr val="accent1">
                          <a:alpha val="0"/>
                        </a:scheme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4000">
                          <a:solidFill>
                            <a:schemeClr val="lt1"/>
                          </a:solidFill>
                        </a:rPr>
                        <a:t>N20DCCN128</a:t>
                      </a:r>
                      <a:endParaRPr sz="4000" u="none" strike="noStrike" cap="none">
                        <a:solidFill>
                          <a:schemeClr val="lt1"/>
                        </a:solidFill>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4000">
                          <a:solidFill>
                            <a:schemeClr val="lt1"/>
                          </a:solidFill>
                        </a:rPr>
                        <a:t>Lê Văn Phúc</a:t>
                      </a:r>
                      <a:endParaRPr sz="4000">
                        <a:solidFill>
                          <a:schemeClr val="lt1"/>
                        </a:solidFill>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r>
              <a:tr h="761250">
                <a:tc>
                  <a:txBody>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4000" u="none" strike="noStrike" cap="none">
                          <a:solidFill>
                            <a:schemeClr val="lt1"/>
                          </a:solidFill>
                          <a:latin typeface="Maven Pro"/>
                          <a:ea typeface="Maven Pro"/>
                          <a:cs typeface="Maven Pro"/>
                          <a:sym typeface="Maven Pro"/>
                        </a:rPr>
                        <a:t>3</a:t>
                      </a:r>
                      <a:endParaRPr sz="4000" u="none" strike="noStrike" cap="none">
                        <a:solidFill>
                          <a:schemeClr val="lt1"/>
                        </a:solidFill>
                        <a:latin typeface="Maven Pro"/>
                        <a:ea typeface="Maven Pro"/>
                        <a:cs typeface="Maven Pro"/>
                        <a:sym typeface="Maven Pro"/>
                      </a:endParaRPr>
                    </a:p>
                  </a:txBody>
                  <a:tcPr marL="91425" marR="91425" marT="91425" marB="91425" anchor="ctr">
                    <a:lnL w="9525" cap="flat" cmpd="sng">
                      <a:solidFill>
                        <a:schemeClr val="accent1">
                          <a:alpha val="0"/>
                        </a:scheme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4000">
                          <a:solidFill>
                            <a:schemeClr val="lt1"/>
                          </a:solidFill>
                        </a:rPr>
                        <a:t>N20DCCN120</a:t>
                      </a:r>
                      <a:endParaRPr sz="4000" u="none" strike="noStrike" cap="none">
                        <a:solidFill>
                          <a:schemeClr val="lt1"/>
                        </a:solidFill>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4000">
                          <a:solidFill>
                            <a:schemeClr val="lt1"/>
                          </a:solidFill>
                        </a:rPr>
                        <a:t>Nguyễn Hữu Nghĩa</a:t>
                      </a:r>
                      <a:endParaRPr sz="4000" u="none" strike="noStrike" cap="none">
                        <a:solidFill>
                          <a:schemeClr val="lt1"/>
                        </a:solidFill>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r>
              <a:tr h="761250">
                <a:tc>
                  <a:txBody>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4000" u="none" strike="noStrike" cap="none">
                          <a:solidFill>
                            <a:schemeClr val="lt1"/>
                          </a:solidFill>
                          <a:latin typeface="Maven Pro"/>
                          <a:ea typeface="Maven Pro"/>
                          <a:cs typeface="Maven Pro"/>
                          <a:sym typeface="Maven Pro"/>
                        </a:rPr>
                        <a:t>4</a:t>
                      </a:r>
                      <a:endParaRPr sz="4000" u="none" strike="noStrike" cap="none">
                        <a:solidFill>
                          <a:schemeClr val="lt1"/>
                        </a:solidFill>
                        <a:latin typeface="Maven Pro"/>
                        <a:ea typeface="Maven Pro"/>
                        <a:cs typeface="Maven Pro"/>
                        <a:sym typeface="Maven Pro"/>
                      </a:endParaRPr>
                    </a:p>
                  </a:txBody>
                  <a:tcPr marL="91425" marR="91425" marT="91425" marB="91425" anchor="ctr">
                    <a:lnL w="9525" cap="flat" cmpd="sng">
                      <a:solidFill>
                        <a:schemeClr val="accent1">
                          <a:alpha val="0"/>
                        </a:scheme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4000" u="none" strike="noStrike" cap="none">
                          <a:solidFill>
                            <a:schemeClr val="lt1"/>
                          </a:solidFill>
                        </a:rPr>
                        <a:t>N</a:t>
                      </a:r>
                      <a:r>
                        <a:rPr lang="en-US" sz="4000">
                          <a:solidFill>
                            <a:schemeClr val="lt1"/>
                          </a:solidFill>
                        </a:rPr>
                        <a:t>20DCCN151</a:t>
                      </a:r>
                      <a:endParaRPr sz="4000" u="none" strike="noStrike" cap="none">
                        <a:solidFill>
                          <a:schemeClr val="lt1"/>
                        </a:solidFill>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4000">
                          <a:solidFill>
                            <a:schemeClr val="lt1"/>
                          </a:solidFill>
                        </a:rPr>
                        <a:t>Nguyễn Xuân Thịnh</a:t>
                      </a:r>
                      <a:endParaRPr sz="4000" u="none" strike="noStrike" cap="none">
                        <a:solidFill>
                          <a:schemeClr val="lt1"/>
                        </a:solidFill>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r>
              <a:tr h="761250">
                <a:tc>
                  <a:txBody>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4000" u="none" strike="noStrike" cap="none">
                          <a:solidFill>
                            <a:schemeClr val="lt1"/>
                          </a:solidFill>
                          <a:latin typeface="Maven Pro"/>
                          <a:ea typeface="Maven Pro"/>
                          <a:cs typeface="Maven Pro"/>
                          <a:sym typeface="Maven Pro"/>
                        </a:rPr>
                        <a:t>5</a:t>
                      </a:r>
                      <a:endParaRPr sz="4000" u="none" strike="noStrike" cap="none">
                        <a:solidFill>
                          <a:schemeClr val="lt1"/>
                        </a:solidFill>
                        <a:latin typeface="Maven Pro"/>
                        <a:ea typeface="Maven Pro"/>
                        <a:cs typeface="Maven Pro"/>
                        <a:sym typeface="Maven Pro"/>
                      </a:endParaRPr>
                    </a:p>
                  </a:txBody>
                  <a:tcPr marL="91425" marR="91425" marT="91425" marB="91425" anchor="ctr">
                    <a:lnL w="9525" cap="flat" cmpd="sng">
                      <a:solidFill>
                        <a:schemeClr val="accent1">
                          <a:alpha val="0"/>
                        </a:scheme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4000">
                          <a:solidFill>
                            <a:schemeClr val="lt1"/>
                          </a:solidFill>
                        </a:rPr>
                        <a:t>N20DCCN157</a:t>
                      </a:r>
                      <a:endParaRPr sz="4000" u="none" strike="noStrike" cap="none">
                        <a:solidFill>
                          <a:schemeClr val="lt1"/>
                        </a:solidFill>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4000">
                          <a:solidFill>
                            <a:schemeClr val="lt1"/>
                          </a:solidFill>
                        </a:rPr>
                        <a:t>Lê Tuấn Triệu</a:t>
                      </a:r>
                      <a:endParaRPr sz="4000" u="none" strike="noStrike" cap="none">
                        <a:solidFill>
                          <a:schemeClr val="lt1"/>
                        </a:solidFill>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r>
              <a:tr h="761250">
                <a:tc>
                  <a:txBody>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4000" u="none" strike="noStrike" cap="none">
                          <a:solidFill>
                            <a:schemeClr val="lt1"/>
                          </a:solidFill>
                          <a:latin typeface="Maven Pro"/>
                          <a:ea typeface="Maven Pro"/>
                          <a:cs typeface="Maven Pro"/>
                          <a:sym typeface="Maven Pro"/>
                        </a:rPr>
                        <a:t>6</a:t>
                      </a:r>
                      <a:endParaRPr sz="4000" u="none" strike="noStrike" cap="none">
                        <a:solidFill>
                          <a:schemeClr val="lt1"/>
                        </a:solidFill>
                        <a:latin typeface="Maven Pro"/>
                        <a:ea typeface="Maven Pro"/>
                        <a:cs typeface="Maven Pro"/>
                        <a:sym typeface="Maven Pro"/>
                      </a:endParaRPr>
                    </a:p>
                  </a:txBody>
                  <a:tcPr marL="91425" marR="91425" marT="91425" marB="91425" anchor="ctr">
                    <a:lnL w="9525" cap="flat" cmpd="sng">
                      <a:solidFill>
                        <a:schemeClr val="accent1">
                          <a:alpha val="0"/>
                        </a:scheme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4000">
                          <a:solidFill>
                            <a:schemeClr val="lt1"/>
                          </a:solidFill>
                        </a:rPr>
                        <a:t>N20DCCN093</a:t>
                      </a:r>
                      <a:endParaRPr sz="4000" u="none" strike="noStrike" cap="none">
                        <a:solidFill>
                          <a:schemeClr val="lt1"/>
                        </a:solidFill>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4000">
                          <a:solidFill>
                            <a:schemeClr val="lt1"/>
                          </a:solidFill>
                        </a:rPr>
                        <a:t>Nguyễn Văn Đại</a:t>
                      </a:r>
                      <a:endParaRPr sz="4000" u="none" strike="noStrike" cap="none">
                        <a:solidFill>
                          <a:schemeClr val="lt1"/>
                        </a:solidFill>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r>
              <a:tr h="761250">
                <a:tc>
                  <a:txBody>
                    <a:bodyPr/>
                    <a:lstStyle/>
                    <a:p>
                      <a:pPr marL="0" marR="0" lvl="0" indent="0" algn="l" rtl="0">
                        <a:lnSpc>
                          <a:spcPct val="100000"/>
                        </a:lnSpc>
                        <a:spcBef>
                          <a:spcPts val="0"/>
                        </a:spcBef>
                        <a:spcAft>
                          <a:spcPts val="0"/>
                        </a:spcAft>
                        <a:buClr>
                          <a:srgbClr val="000000"/>
                        </a:buClr>
                        <a:buSzPts val="1400"/>
                        <a:buFont typeface="Arial" panose="020B0604020202020204"/>
                        <a:buNone/>
                      </a:pPr>
                      <a:endParaRPr sz="4000" u="none" strike="noStrike" cap="none">
                        <a:solidFill>
                          <a:schemeClr val="lt1"/>
                        </a:solidFill>
                        <a:latin typeface="Maven Pro"/>
                        <a:ea typeface="Maven Pro"/>
                        <a:cs typeface="Maven Pro"/>
                        <a:sym typeface="Maven Pro"/>
                      </a:endParaRPr>
                    </a:p>
                  </a:txBody>
                  <a:tcPr marL="91425" marR="91425" marT="91425" marB="91425" anchor="ctr">
                    <a:lnL w="9525" cap="flat" cmpd="sng">
                      <a:solidFill>
                        <a:schemeClr val="accent1">
                          <a:alpha val="0"/>
                        </a:scheme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r>
              <a:tr h="761250">
                <a:tc>
                  <a:txBody>
                    <a:bodyPr/>
                    <a:lstStyle/>
                    <a:p>
                      <a:pPr marL="0" marR="0" lvl="0" indent="0" algn="l" rtl="0">
                        <a:lnSpc>
                          <a:spcPct val="100000"/>
                        </a:lnSpc>
                        <a:spcBef>
                          <a:spcPts val="0"/>
                        </a:spcBef>
                        <a:spcAft>
                          <a:spcPts val="0"/>
                        </a:spcAft>
                        <a:buClr>
                          <a:srgbClr val="000000"/>
                        </a:buClr>
                        <a:buSzPts val="1400"/>
                        <a:buFont typeface="Arial" panose="020B0604020202020204"/>
                        <a:buNone/>
                      </a:pPr>
                      <a:endParaRPr sz="4000" u="none" strike="noStrike" cap="none">
                        <a:solidFill>
                          <a:schemeClr val="lt1"/>
                        </a:solidFill>
                        <a:latin typeface="Maven Pro"/>
                        <a:ea typeface="Maven Pro"/>
                        <a:cs typeface="Maven Pro"/>
                        <a:sym typeface="Maven Pro"/>
                      </a:endParaRPr>
                    </a:p>
                  </a:txBody>
                  <a:tcPr marL="91425" marR="91425" marT="91425" marB="91425" anchor="ctr">
                    <a:lnL w="9525" cap="flat" cmpd="sng">
                      <a:solidFill>
                        <a:schemeClr val="accent1">
                          <a:alpha val="0"/>
                        </a:scheme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r>
              <a:tr h="761250">
                <a:tc>
                  <a:txBody>
                    <a:bodyPr/>
                    <a:lstStyle/>
                    <a:p>
                      <a:pPr marL="0" lvl="0" indent="0" algn="l" rtl="0">
                        <a:spcBef>
                          <a:spcPts val="0"/>
                        </a:spcBef>
                        <a:spcAft>
                          <a:spcPts val="0"/>
                        </a:spcAft>
                        <a:buNone/>
                      </a:pPr>
                    </a:p>
                  </a:txBody>
                  <a:tcPr marL="91425" marR="91425" marT="91425" marB="91425" anchor="ctr">
                    <a:lnL w="9525" cap="flat" cmpd="sng">
                      <a:solidFill>
                        <a:schemeClr val="accent1">
                          <a:alpha val="0"/>
                        </a:scheme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r>
            </a:tbl>
          </a:graphicData>
        </a:graphic>
      </p:graphicFrame>
      <p:sp>
        <p:nvSpPr>
          <p:cNvPr id="527" name="Google Shape;527;p3"/>
          <p:cNvSpPr/>
          <p:nvPr/>
        </p:nvSpPr>
        <p:spPr>
          <a:xfrm>
            <a:off x="95425" y="8506284"/>
            <a:ext cx="2744824" cy="1650326"/>
          </a:xfrm>
          <a:custGeom>
            <a:avLst/>
            <a:gdLst/>
            <a:ahLst/>
            <a:cxnLst/>
            <a:rect l="l" t="t" r="r" b="b"/>
            <a:pathLst>
              <a:path w="2744824" h="1650326" extrusionOk="0">
                <a:moveTo>
                  <a:pt x="0" y="0"/>
                </a:moveTo>
                <a:lnTo>
                  <a:pt x="2744824" y="0"/>
                </a:lnTo>
                <a:lnTo>
                  <a:pt x="2744824" y="1650326"/>
                </a:lnTo>
                <a:lnTo>
                  <a:pt x="0" y="1650326"/>
                </a:lnTo>
                <a:lnTo>
                  <a:pt x="0" y="0"/>
                </a:lnTo>
                <a:close/>
              </a:path>
            </a:pathLst>
          </a:custGeom>
          <a:blipFill rotWithShape="1">
            <a:blip r:embed="rId1"/>
            <a:stretch>
              <a:fillRect/>
            </a:stretch>
          </a:blipFill>
          <a:ln>
            <a:noFill/>
          </a:ln>
        </p:spPr>
      </p:sp>
      <p:sp>
        <p:nvSpPr>
          <p:cNvPr id="528" name="Google Shape;528;p3"/>
          <p:cNvSpPr/>
          <p:nvPr/>
        </p:nvSpPr>
        <p:spPr>
          <a:xfrm>
            <a:off x="15431401" y="394954"/>
            <a:ext cx="2425598" cy="1719143"/>
          </a:xfrm>
          <a:custGeom>
            <a:avLst/>
            <a:gdLst/>
            <a:ahLst/>
            <a:cxnLst/>
            <a:rect l="l" t="t" r="r" b="b"/>
            <a:pathLst>
              <a:path w="2425598" h="1719143" extrusionOk="0">
                <a:moveTo>
                  <a:pt x="0" y="0"/>
                </a:moveTo>
                <a:lnTo>
                  <a:pt x="2425598" y="0"/>
                </a:lnTo>
                <a:lnTo>
                  <a:pt x="2425598" y="1719142"/>
                </a:lnTo>
                <a:lnTo>
                  <a:pt x="0" y="1719142"/>
                </a:lnTo>
                <a:lnTo>
                  <a:pt x="0" y="0"/>
                </a:lnTo>
                <a:close/>
              </a:path>
            </a:pathLst>
          </a:custGeom>
          <a:blipFill rotWithShape="1">
            <a:blip r:embed="rId2"/>
            <a:stretch>
              <a:fillRect/>
            </a:stretch>
          </a:blipFill>
          <a:ln>
            <a:noFill/>
          </a:ln>
        </p:spPr>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272727"/>
        </a:solidFill>
        <a:effectLst/>
      </p:bgPr>
    </p:bg>
    <p:spTree>
      <p:nvGrpSpPr>
        <p:cNvPr id="723" name="Shape 723"/>
        <p:cNvGrpSpPr/>
        <p:nvPr/>
      </p:nvGrpSpPr>
      <p:grpSpPr>
        <a:xfrm>
          <a:off x="0" y="0"/>
          <a:ext cx="0" cy="0"/>
          <a:chOff x="0" y="0"/>
          <a:chExt cx="0" cy="0"/>
        </a:xfrm>
      </p:grpSpPr>
      <p:cxnSp>
        <p:nvCxnSpPr>
          <p:cNvPr id="724" name="Google Shape;724;p5"/>
          <p:cNvCxnSpPr/>
          <p:nvPr/>
        </p:nvCxnSpPr>
        <p:spPr>
          <a:xfrm>
            <a:off x="2580720" y="5482331"/>
            <a:ext cx="0" cy="1174500"/>
          </a:xfrm>
          <a:prstGeom prst="straightConnector1">
            <a:avLst/>
          </a:prstGeom>
          <a:noFill/>
          <a:ln w="19050" cap="flat" cmpd="sng">
            <a:solidFill>
              <a:srgbClr val="FFD6E1"/>
            </a:solidFill>
            <a:prstDash val="solid"/>
            <a:round/>
            <a:headEnd type="none" w="sm" len="sm"/>
            <a:tailEnd type="none" w="sm" len="sm"/>
          </a:ln>
          <a:effectLst>
            <a:outerShdw blurRad="57150" dist="19050" dir="5400000" algn="bl" rotWithShape="0">
              <a:srgbClr val="000000">
                <a:alpha val="50000"/>
              </a:srgbClr>
            </a:outerShdw>
          </a:effectLst>
        </p:spPr>
      </p:cxnSp>
      <p:cxnSp>
        <p:nvCxnSpPr>
          <p:cNvPr id="725" name="Google Shape;725;p5"/>
          <p:cNvCxnSpPr/>
          <p:nvPr/>
        </p:nvCxnSpPr>
        <p:spPr>
          <a:xfrm>
            <a:off x="6956205" y="6958457"/>
            <a:ext cx="0" cy="1174500"/>
          </a:xfrm>
          <a:prstGeom prst="straightConnector1">
            <a:avLst/>
          </a:prstGeom>
          <a:noFill/>
          <a:ln w="19050" cap="flat" cmpd="sng">
            <a:solidFill>
              <a:srgbClr val="FFD6E1"/>
            </a:solidFill>
            <a:prstDash val="solid"/>
            <a:round/>
            <a:headEnd type="none" w="sm" len="sm"/>
            <a:tailEnd type="none" w="sm" len="sm"/>
          </a:ln>
          <a:effectLst>
            <a:outerShdw blurRad="57150" dist="19050" dir="5400000" algn="bl" rotWithShape="0">
              <a:srgbClr val="000000">
                <a:alpha val="50000"/>
              </a:srgbClr>
            </a:outerShdw>
          </a:effectLst>
        </p:spPr>
      </p:cxnSp>
      <p:cxnSp>
        <p:nvCxnSpPr>
          <p:cNvPr id="726" name="Google Shape;726;p5"/>
          <p:cNvCxnSpPr/>
          <p:nvPr/>
        </p:nvCxnSpPr>
        <p:spPr>
          <a:xfrm>
            <a:off x="11331690" y="5482331"/>
            <a:ext cx="0" cy="1174500"/>
          </a:xfrm>
          <a:prstGeom prst="straightConnector1">
            <a:avLst/>
          </a:prstGeom>
          <a:noFill/>
          <a:ln w="19050" cap="flat" cmpd="sng">
            <a:solidFill>
              <a:srgbClr val="FFD6E1"/>
            </a:solidFill>
            <a:prstDash val="solid"/>
            <a:round/>
            <a:headEnd type="none" w="sm" len="sm"/>
            <a:tailEnd type="none" w="sm" len="sm"/>
          </a:ln>
          <a:effectLst>
            <a:outerShdw blurRad="57150" dist="19050" dir="5400000" algn="bl" rotWithShape="0">
              <a:srgbClr val="000000">
                <a:alpha val="50000"/>
              </a:srgbClr>
            </a:outerShdw>
          </a:effectLst>
        </p:spPr>
      </p:cxnSp>
      <p:cxnSp>
        <p:nvCxnSpPr>
          <p:cNvPr id="727" name="Google Shape;727;p5"/>
          <p:cNvCxnSpPr/>
          <p:nvPr/>
        </p:nvCxnSpPr>
        <p:spPr>
          <a:xfrm>
            <a:off x="15707176" y="6958457"/>
            <a:ext cx="0" cy="1174500"/>
          </a:xfrm>
          <a:prstGeom prst="straightConnector1">
            <a:avLst/>
          </a:prstGeom>
          <a:noFill/>
          <a:ln w="19050" cap="flat" cmpd="sng">
            <a:solidFill>
              <a:srgbClr val="FFD6E1"/>
            </a:solidFill>
            <a:prstDash val="solid"/>
            <a:round/>
            <a:headEnd type="none" w="sm" len="sm"/>
            <a:tailEnd type="none" w="sm" len="sm"/>
          </a:ln>
          <a:effectLst>
            <a:outerShdw blurRad="57150" dist="19050" dir="5400000" algn="bl" rotWithShape="0">
              <a:srgbClr val="000000">
                <a:alpha val="50000"/>
              </a:srgbClr>
            </a:outerShdw>
          </a:effectLst>
        </p:spPr>
      </p:cxnSp>
      <p:sp>
        <p:nvSpPr>
          <p:cNvPr id="728" name="Google Shape;728;p5"/>
          <p:cNvSpPr txBox="1"/>
          <p:nvPr/>
        </p:nvSpPr>
        <p:spPr>
          <a:xfrm>
            <a:off x="559950" y="509150"/>
            <a:ext cx="5479500" cy="1491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b" anchorCtr="0">
            <a:noAutofit/>
          </a:bodyPr>
          <a:lstStyle/>
          <a:p>
            <a:pPr marL="0" lvl="0" indent="0" algn="ctr" rtl="0">
              <a:spcBef>
                <a:spcPts val="0"/>
              </a:spcBef>
              <a:spcAft>
                <a:spcPts val="0"/>
              </a:spcAft>
              <a:buNone/>
            </a:pPr>
            <a:r>
              <a:rPr lang="en-US" sz="5500">
                <a:solidFill>
                  <a:srgbClr val="5EFFFD"/>
                </a:solidFill>
                <a:latin typeface="Share Tech" panose="00000500000000000000"/>
                <a:ea typeface="Share Tech" panose="00000500000000000000"/>
                <a:cs typeface="Share Tech" panose="00000500000000000000"/>
                <a:sym typeface="Share Tech" panose="00000500000000000000"/>
              </a:rPr>
              <a:t>Các bước thực hiện</a:t>
            </a:r>
            <a:endParaRPr sz="5500">
              <a:solidFill>
                <a:srgbClr val="5EFFFD"/>
              </a:solidFill>
              <a:latin typeface="Share Tech" panose="00000500000000000000"/>
              <a:ea typeface="Share Tech" panose="00000500000000000000"/>
              <a:cs typeface="Share Tech" panose="00000500000000000000"/>
              <a:sym typeface="Share Tech" panose="00000500000000000000"/>
            </a:endParaRPr>
          </a:p>
        </p:txBody>
      </p:sp>
      <p:cxnSp>
        <p:nvCxnSpPr>
          <p:cNvPr id="729" name="Google Shape;729;p5"/>
          <p:cNvCxnSpPr/>
          <p:nvPr/>
        </p:nvCxnSpPr>
        <p:spPr>
          <a:xfrm>
            <a:off x="1470735" y="6807619"/>
            <a:ext cx="15199500" cy="0"/>
          </a:xfrm>
          <a:prstGeom prst="straightConnector1">
            <a:avLst/>
          </a:prstGeom>
          <a:noFill/>
          <a:ln w="19050" cap="flat" cmpd="sng">
            <a:solidFill>
              <a:srgbClr val="FFD6E1"/>
            </a:solidFill>
            <a:prstDash val="solid"/>
            <a:round/>
            <a:headEnd type="none" w="sm" len="sm"/>
            <a:tailEnd type="none" w="sm" len="sm"/>
          </a:ln>
          <a:effectLst>
            <a:outerShdw blurRad="57150" dist="19050" dir="5400000" algn="bl" rotWithShape="0">
              <a:srgbClr val="000000">
                <a:alpha val="50000"/>
              </a:srgbClr>
            </a:outerShdw>
          </a:effectLst>
        </p:spPr>
      </p:cxnSp>
      <p:grpSp>
        <p:nvGrpSpPr>
          <p:cNvPr id="730" name="Google Shape;730;p5"/>
          <p:cNvGrpSpPr/>
          <p:nvPr/>
        </p:nvGrpSpPr>
        <p:grpSpPr>
          <a:xfrm>
            <a:off x="2197592" y="6325607"/>
            <a:ext cx="802390" cy="963854"/>
            <a:chOff x="1372725" y="1912500"/>
            <a:chExt cx="373500" cy="373500"/>
          </a:xfrm>
        </p:grpSpPr>
        <p:sp>
          <p:nvSpPr>
            <p:cNvPr id="731" name="Google Shape;731;p5"/>
            <p:cNvSpPr/>
            <p:nvPr/>
          </p:nvSpPr>
          <p:spPr>
            <a:xfrm>
              <a:off x="1464063" y="2003850"/>
              <a:ext cx="190800" cy="190800"/>
            </a:xfrm>
            <a:prstGeom prst="ellipse">
              <a:avLst/>
            </a:prstGeom>
            <a:solidFill>
              <a:srgbClr val="FFD6E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32" name="Google Shape;732;p5"/>
            <p:cNvSpPr/>
            <p:nvPr/>
          </p:nvSpPr>
          <p:spPr>
            <a:xfrm>
              <a:off x="1372725" y="1912500"/>
              <a:ext cx="373500" cy="373500"/>
            </a:xfrm>
            <a:prstGeom prst="donut">
              <a:avLst>
                <a:gd name="adj" fmla="val 10193"/>
              </a:avLst>
            </a:prstGeom>
            <a:solidFill>
              <a:srgbClr val="00CFCC"/>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733" name="Google Shape;733;p5"/>
          <p:cNvGrpSpPr/>
          <p:nvPr/>
        </p:nvGrpSpPr>
        <p:grpSpPr>
          <a:xfrm>
            <a:off x="6555127" y="6325607"/>
            <a:ext cx="802390" cy="963854"/>
            <a:chOff x="3212675" y="1912500"/>
            <a:chExt cx="373500" cy="373500"/>
          </a:xfrm>
        </p:grpSpPr>
        <p:sp>
          <p:nvSpPr>
            <p:cNvPr id="734" name="Google Shape;734;p5"/>
            <p:cNvSpPr/>
            <p:nvPr/>
          </p:nvSpPr>
          <p:spPr>
            <a:xfrm>
              <a:off x="3304013" y="2003850"/>
              <a:ext cx="190800" cy="190800"/>
            </a:xfrm>
            <a:prstGeom prst="ellipse">
              <a:avLst/>
            </a:prstGeom>
            <a:solidFill>
              <a:srgbClr val="FFD6E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35" name="Google Shape;735;p5"/>
            <p:cNvSpPr/>
            <p:nvPr/>
          </p:nvSpPr>
          <p:spPr>
            <a:xfrm>
              <a:off x="3212675" y="1912500"/>
              <a:ext cx="373500" cy="373500"/>
            </a:xfrm>
            <a:prstGeom prst="donut">
              <a:avLst>
                <a:gd name="adj" fmla="val 10193"/>
              </a:avLst>
            </a:prstGeom>
            <a:solidFill>
              <a:srgbClr val="E898AC"/>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736" name="Google Shape;736;p5"/>
          <p:cNvGrpSpPr/>
          <p:nvPr/>
        </p:nvGrpSpPr>
        <p:grpSpPr>
          <a:xfrm>
            <a:off x="10912675" y="6325607"/>
            <a:ext cx="802390" cy="963854"/>
            <a:chOff x="5557850" y="1912500"/>
            <a:chExt cx="373500" cy="373500"/>
          </a:xfrm>
        </p:grpSpPr>
        <p:sp>
          <p:nvSpPr>
            <p:cNvPr id="737" name="Google Shape;737;p5"/>
            <p:cNvSpPr/>
            <p:nvPr/>
          </p:nvSpPr>
          <p:spPr>
            <a:xfrm>
              <a:off x="5649188" y="2003850"/>
              <a:ext cx="190800" cy="190800"/>
            </a:xfrm>
            <a:prstGeom prst="ellipse">
              <a:avLst/>
            </a:prstGeom>
            <a:solidFill>
              <a:srgbClr val="FFD6E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38" name="Google Shape;738;p5"/>
            <p:cNvSpPr/>
            <p:nvPr/>
          </p:nvSpPr>
          <p:spPr>
            <a:xfrm>
              <a:off x="5557850" y="1912500"/>
              <a:ext cx="373500" cy="373500"/>
            </a:xfrm>
            <a:prstGeom prst="donut">
              <a:avLst>
                <a:gd name="adj" fmla="val 10193"/>
              </a:avLst>
            </a:prstGeom>
            <a:solidFill>
              <a:srgbClr val="FF997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739" name="Google Shape;739;p5"/>
          <p:cNvGrpSpPr/>
          <p:nvPr/>
        </p:nvGrpSpPr>
        <p:grpSpPr>
          <a:xfrm>
            <a:off x="15270212" y="6325607"/>
            <a:ext cx="802390" cy="963854"/>
            <a:chOff x="7457825" y="1912500"/>
            <a:chExt cx="373500" cy="373500"/>
          </a:xfrm>
        </p:grpSpPr>
        <p:sp>
          <p:nvSpPr>
            <p:cNvPr id="740" name="Google Shape;740;p5"/>
            <p:cNvSpPr/>
            <p:nvPr/>
          </p:nvSpPr>
          <p:spPr>
            <a:xfrm>
              <a:off x="7549163" y="2003850"/>
              <a:ext cx="190800" cy="190800"/>
            </a:xfrm>
            <a:prstGeom prst="ellipse">
              <a:avLst/>
            </a:prstGeom>
            <a:solidFill>
              <a:srgbClr val="FFD6E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41" name="Google Shape;741;p5"/>
            <p:cNvSpPr/>
            <p:nvPr/>
          </p:nvSpPr>
          <p:spPr>
            <a:xfrm>
              <a:off x="7457825" y="1912500"/>
              <a:ext cx="373500" cy="373500"/>
            </a:xfrm>
            <a:prstGeom prst="donut">
              <a:avLst>
                <a:gd name="adj" fmla="val 10193"/>
              </a:avLst>
            </a:prstGeom>
            <a:solidFill>
              <a:srgbClr val="F6497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sp>
        <p:nvSpPr>
          <p:cNvPr id="742" name="Google Shape;742;p5"/>
          <p:cNvSpPr txBox="1"/>
          <p:nvPr/>
        </p:nvSpPr>
        <p:spPr>
          <a:xfrm>
            <a:off x="559951" y="3712027"/>
            <a:ext cx="4041600" cy="16638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b" anchorCtr="0">
            <a:noAutofit/>
          </a:bodyPr>
          <a:lstStyle/>
          <a:p>
            <a:pPr marL="0" lvl="0" indent="0" algn="ctr" rtl="0">
              <a:spcBef>
                <a:spcPts val="0"/>
              </a:spcBef>
              <a:spcAft>
                <a:spcPts val="0"/>
              </a:spcAft>
              <a:buNone/>
            </a:pPr>
            <a:r>
              <a:rPr lang="en-US" sz="3500">
                <a:solidFill>
                  <a:srgbClr val="FFFFFF"/>
                </a:solidFill>
                <a:latin typeface="Maven Pro"/>
                <a:ea typeface="Maven Pro"/>
                <a:cs typeface="Maven Pro"/>
                <a:sym typeface="Maven Pro"/>
              </a:rPr>
              <a:t>Đo các thông số về gia tốc, vận tốc, góc quay của chủ thể</a:t>
            </a:r>
            <a:endParaRPr sz="3500">
              <a:solidFill>
                <a:srgbClr val="FFFFFF"/>
              </a:solidFill>
              <a:latin typeface="Maven Pro"/>
              <a:ea typeface="Maven Pro"/>
              <a:cs typeface="Maven Pro"/>
              <a:sym typeface="Maven Pro"/>
            </a:endParaRPr>
          </a:p>
        </p:txBody>
      </p:sp>
      <p:sp>
        <p:nvSpPr>
          <p:cNvPr id="743" name="Google Shape;743;p5"/>
          <p:cNvSpPr txBox="1"/>
          <p:nvPr/>
        </p:nvSpPr>
        <p:spPr>
          <a:xfrm>
            <a:off x="13686439" y="8283774"/>
            <a:ext cx="4041600" cy="16638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Autofit/>
          </a:bodyPr>
          <a:lstStyle/>
          <a:p>
            <a:pPr marL="0" lvl="0" indent="0" algn="ctr" rtl="0">
              <a:spcBef>
                <a:spcPts val="0"/>
              </a:spcBef>
              <a:spcAft>
                <a:spcPts val="1600"/>
              </a:spcAft>
              <a:buNone/>
            </a:pPr>
            <a:r>
              <a:rPr lang="en-US" sz="3500">
                <a:solidFill>
                  <a:srgbClr val="FFFFFF"/>
                </a:solidFill>
                <a:latin typeface="Maven Pro"/>
                <a:ea typeface="Maven Pro"/>
                <a:cs typeface="Maven Pro"/>
                <a:sym typeface="Maven Pro"/>
              </a:rPr>
              <a:t>Hiện thị kết quả </a:t>
            </a:r>
            <a:endParaRPr sz="3500">
              <a:solidFill>
                <a:srgbClr val="FFFFFF"/>
              </a:solidFill>
              <a:latin typeface="Maven Pro"/>
              <a:ea typeface="Maven Pro"/>
              <a:cs typeface="Maven Pro"/>
              <a:sym typeface="Maven Pro"/>
            </a:endParaRPr>
          </a:p>
        </p:txBody>
      </p:sp>
      <p:sp>
        <p:nvSpPr>
          <p:cNvPr id="744" name="Google Shape;744;p5"/>
          <p:cNvSpPr txBox="1"/>
          <p:nvPr/>
        </p:nvSpPr>
        <p:spPr>
          <a:xfrm>
            <a:off x="4689838" y="8133805"/>
            <a:ext cx="4532700" cy="16638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Autofit/>
          </a:bodyPr>
          <a:lstStyle/>
          <a:p>
            <a:pPr marL="0" lvl="0" indent="0" algn="ctr" rtl="0">
              <a:spcBef>
                <a:spcPts val="0"/>
              </a:spcBef>
              <a:spcAft>
                <a:spcPts val="1600"/>
              </a:spcAft>
              <a:buNone/>
            </a:pPr>
            <a:r>
              <a:rPr lang="en-US" sz="3500">
                <a:solidFill>
                  <a:srgbClr val="FFFFFF"/>
                </a:solidFill>
                <a:latin typeface="Maven Pro"/>
                <a:ea typeface="Maven Pro"/>
                <a:cs typeface="Maven Pro"/>
                <a:sym typeface="Maven Pro"/>
              </a:rPr>
              <a:t>Nhận các thông số từ MPU</a:t>
            </a:r>
            <a:endParaRPr sz="3500">
              <a:solidFill>
                <a:srgbClr val="FFFFFF"/>
              </a:solidFill>
              <a:latin typeface="Maven Pro"/>
              <a:ea typeface="Maven Pro"/>
              <a:cs typeface="Maven Pro"/>
              <a:sym typeface="Maven Pro"/>
            </a:endParaRPr>
          </a:p>
        </p:txBody>
      </p:sp>
      <p:sp>
        <p:nvSpPr>
          <p:cNvPr id="745" name="Google Shape;745;p5"/>
          <p:cNvSpPr txBox="1"/>
          <p:nvPr/>
        </p:nvSpPr>
        <p:spPr>
          <a:xfrm>
            <a:off x="9065401" y="3122147"/>
            <a:ext cx="4532700" cy="22536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b" anchorCtr="0">
            <a:noAutofit/>
          </a:bodyPr>
          <a:lstStyle/>
          <a:p>
            <a:pPr marL="0" lvl="0" indent="0" algn="ctr" rtl="0">
              <a:spcBef>
                <a:spcPts val="0"/>
              </a:spcBef>
              <a:spcAft>
                <a:spcPts val="0"/>
              </a:spcAft>
              <a:buNone/>
            </a:pPr>
            <a:r>
              <a:rPr lang="en-US" sz="3500">
                <a:solidFill>
                  <a:srgbClr val="FFFFFF"/>
                </a:solidFill>
                <a:latin typeface="Maven Pro"/>
                <a:ea typeface="Maven Pro"/>
                <a:cs typeface="Maven Pro"/>
                <a:sym typeface="Maven Pro"/>
              </a:rPr>
              <a:t>Phân tích các thông số từ Arduino để đưa ra nhận dạng hành động</a:t>
            </a:r>
            <a:endParaRPr sz="3500">
              <a:solidFill>
                <a:srgbClr val="FFFFFF"/>
              </a:solidFill>
              <a:latin typeface="Maven Pro"/>
              <a:ea typeface="Maven Pro"/>
              <a:cs typeface="Maven Pro"/>
              <a:sym typeface="Maven Pro"/>
            </a:endParaRPr>
          </a:p>
        </p:txBody>
      </p:sp>
      <p:sp>
        <p:nvSpPr>
          <p:cNvPr id="746" name="Google Shape;746;p5"/>
          <p:cNvSpPr txBox="1"/>
          <p:nvPr/>
        </p:nvSpPr>
        <p:spPr>
          <a:xfrm>
            <a:off x="1198979" y="7747937"/>
            <a:ext cx="2763600" cy="1104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US" sz="3500">
                <a:solidFill>
                  <a:srgbClr val="00CFCC"/>
                </a:solidFill>
                <a:latin typeface="Share Tech" panose="00000500000000000000"/>
                <a:ea typeface="Share Tech" panose="00000500000000000000"/>
                <a:cs typeface="Share Tech" panose="00000500000000000000"/>
                <a:sym typeface="Share Tech" panose="00000500000000000000"/>
              </a:rPr>
              <a:t>MPU6050</a:t>
            </a:r>
            <a:endParaRPr sz="3500">
              <a:solidFill>
                <a:srgbClr val="00CFCC"/>
              </a:solidFill>
              <a:latin typeface="Share Tech" panose="00000500000000000000"/>
              <a:ea typeface="Share Tech" panose="00000500000000000000"/>
              <a:cs typeface="Share Tech" panose="00000500000000000000"/>
              <a:sym typeface="Share Tech" panose="00000500000000000000"/>
            </a:endParaRPr>
          </a:p>
        </p:txBody>
      </p:sp>
      <p:sp>
        <p:nvSpPr>
          <p:cNvPr id="747" name="Google Shape;747;p5"/>
          <p:cNvSpPr txBox="1"/>
          <p:nvPr/>
        </p:nvSpPr>
        <p:spPr>
          <a:xfrm>
            <a:off x="5574465" y="4730998"/>
            <a:ext cx="2763600" cy="1104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US" sz="3500">
                <a:solidFill>
                  <a:srgbClr val="E898AC"/>
                </a:solidFill>
                <a:latin typeface="Share Tech" panose="00000500000000000000"/>
                <a:ea typeface="Share Tech" panose="00000500000000000000"/>
                <a:cs typeface="Share Tech" panose="00000500000000000000"/>
                <a:sym typeface="Share Tech" panose="00000500000000000000"/>
              </a:rPr>
              <a:t>ARDUINO</a:t>
            </a:r>
            <a:endParaRPr sz="3500">
              <a:solidFill>
                <a:srgbClr val="E898AC"/>
              </a:solidFill>
              <a:latin typeface="Share Tech" panose="00000500000000000000"/>
              <a:ea typeface="Share Tech" panose="00000500000000000000"/>
              <a:cs typeface="Share Tech" panose="00000500000000000000"/>
              <a:sym typeface="Share Tech" panose="00000500000000000000"/>
            </a:endParaRPr>
          </a:p>
        </p:txBody>
      </p:sp>
      <p:sp>
        <p:nvSpPr>
          <p:cNvPr id="748" name="Google Shape;748;p5"/>
          <p:cNvSpPr txBox="1"/>
          <p:nvPr/>
        </p:nvSpPr>
        <p:spPr>
          <a:xfrm>
            <a:off x="9622554" y="7747940"/>
            <a:ext cx="3402900" cy="1104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US" sz="3500">
                <a:solidFill>
                  <a:srgbClr val="FF9973"/>
                </a:solidFill>
                <a:latin typeface="Share Tech" panose="00000500000000000000"/>
                <a:ea typeface="Share Tech" panose="00000500000000000000"/>
                <a:cs typeface="Share Tech" panose="00000500000000000000"/>
                <a:sym typeface="Share Tech" panose="00000500000000000000"/>
              </a:rPr>
              <a:t>MODEL ML</a:t>
            </a:r>
            <a:endParaRPr sz="3500">
              <a:solidFill>
                <a:srgbClr val="FF9973"/>
              </a:solidFill>
              <a:latin typeface="Share Tech" panose="00000500000000000000"/>
              <a:ea typeface="Share Tech" panose="00000500000000000000"/>
              <a:cs typeface="Share Tech" panose="00000500000000000000"/>
              <a:sym typeface="Share Tech" panose="00000500000000000000"/>
            </a:endParaRPr>
          </a:p>
        </p:txBody>
      </p:sp>
      <p:sp>
        <p:nvSpPr>
          <p:cNvPr id="749" name="Google Shape;749;p5"/>
          <p:cNvSpPr txBox="1"/>
          <p:nvPr/>
        </p:nvSpPr>
        <p:spPr>
          <a:xfrm>
            <a:off x="14325435" y="4730998"/>
            <a:ext cx="2763600" cy="1104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US" sz="3500">
                <a:solidFill>
                  <a:srgbClr val="F64975"/>
                </a:solidFill>
                <a:latin typeface="Share Tech" panose="00000500000000000000"/>
                <a:ea typeface="Share Tech" panose="00000500000000000000"/>
                <a:cs typeface="Share Tech" panose="00000500000000000000"/>
                <a:sym typeface="Share Tech" panose="00000500000000000000"/>
              </a:rPr>
              <a:t>DISPLAY</a:t>
            </a:r>
            <a:endParaRPr sz="3500">
              <a:solidFill>
                <a:srgbClr val="F64975"/>
              </a:solidFill>
              <a:latin typeface="Share Tech" panose="00000500000000000000"/>
              <a:ea typeface="Share Tech" panose="00000500000000000000"/>
              <a:cs typeface="Share Tech" panose="00000500000000000000"/>
              <a:sym typeface="Share Tech" panose="0000050000000000000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753" name="Shape 753"/>
        <p:cNvGrpSpPr/>
        <p:nvPr/>
      </p:nvGrpSpPr>
      <p:grpSpPr>
        <a:xfrm>
          <a:off x="0" y="0"/>
          <a:ext cx="0" cy="0"/>
          <a:chOff x="0" y="0"/>
          <a:chExt cx="0" cy="0"/>
        </a:xfrm>
      </p:grpSpPr>
      <p:sp>
        <p:nvSpPr>
          <p:cNvPr id="754" name="Google Shape;754;g2df4d340701_0_1"/>
          <p:cNvSpPr txBox="1"/>
          <p:nvPr/>
        </p:nvSpPr>
        <p:spPr>
          <a:xfrm>
            <a:off x="559950" y="509150"/>
            <a:ext cx="5479500" cy="1491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b" anchorCtr="0">
            <a:noAutofit/>
          </a:bodyPr>
          <a:lstStyle/>
          <a:p>
            <a:pPr marL="0" lvl="0" indent="0" algn="ctr" rtl="0">
              <a:spcBef>
                <a:spcPts val="0"/>
              </a:spcBef>
              <a:spcAft>
                <a:spcPts val="0"/>
              </a:spcAft>
              <a:buNone/>
            </a:pPr>
            <a:r>
              <a:rPr lang="en-US" sz="5500">
                <a:solidFill>
                  <a:srgbClr val="FF0000"/>
                </a:solidFill>
                <a:latin typeface="Share Tech" panose="00000500000000000000"/>
                <a:ea typeface="Share Tech" panose="00000500000000000000"/>
                <a:cs typeface="Share Tech" panose="00000500000000000000"/>
                <a:sym typeface="Share Tech" panose="00000500000000000000"/>
              </a:rPr>
              <a:t>Sơ đồ khối</a:t>
            </a:r>
            <a:endParaRPr sz="5500">
              <a:solidFill>
                <a:srgbClr val="FF0000"/>
              </a:solidFill>
              <a:latin typeface="Share Tech" panose="00000500000000000000"/>
              <a:ea typeface="Share Tech" panose="00000500000000000000"/>
              <a:cs typeface="Share Tech" panose="00000500000000000000"/>
              <a:sym typeface="Share Tech" panose="00000500000000000000"/>
            </a:endParaRPr>
          </a:p>
        </p:txBody>
      </p:sp>
      <p:pic>
        <p:nvPicPr>
          <p:cNvPr id="755" name="Google Shape;755;g2df4d340701_0_1"/>
          <p:cNvPicPr preferRelativeResize="0"/>
          <p:nvPr/>
        </p:nvPicPr>
        <p:blipFill>
          <a:blip r:embed="rId1"/>
          <a:stretch>
            <a:fillRect/>
          </a:stretch>
        </p:blipFill>
        <p:spPr>
          <a:xfrm>
            <a:off x="1320000" y="2902528"/>
            <a:ext cx="14378226" cy="5492151"/>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759" name="Shape 759"/>
        <p:cNvGrpSpPr/>
        <p:nvPr/>
      </p:nvGrpSpPr>
      <p:grpSpPr>
        <a:xfrm>
          <a:off x="0" y="0"/>
          <a:ext cx="0" cy="0"/>
          <a:chOff x="0" y="0"/>
          <a:chExt cx="0" cy="0"/>
        </a:xfrm>
      </p:grpSpPr>
      <p:grpSp>
        <p:nvGrpSpPr>
          <p:cNvPr id="760" name="Google Shape;760;p9"/>
          <p:cNvGrpSpPr/>
          <p:nvPr/>
        </p:nvGrpSpPr>
        <p:grpSpPr>
          <a:xfrm>
            <a:off x="1181100" y="2794575"/>
            <a:ext cx="4943958" cy="4933950"/>
            <a:chOff x="0" y="0"/>
            <a:chExt cx="6591944" cy="6578600"/>
          </a:xfrm>
        </p:grpSpPr>
        <p:sp>
          <p:nvSpPr>
            <p:cNvPr id="761" name="Google Shape;761;p9"/>
            <p:cNvSpPr/>
            <p:nvPr/>
          </p:nvSpPr>
          <p:spPr>
            <a:xfrm>
              <a:off x="0" y="0"/>
              <a:ext cx="6591944" cy="6578600"/>
            </a:xfrm>
            <a:custGeom>
              <a:avLst/>
              <a:gdLst/>
              <a:ahLst/>
              <a:cxnLst/>
              <a:rect l="l" t="t" r="r" b="b"/>
              <a:pathLst>
                <a:path w="6591944" h="6578600" extrusionOk="0">
                  <a:moveTo>
                    <a:pt x="0" y="0"/>
                  </a:moveTo>
                  <a:lnTo>
                    <a:pt x="6591944" y="0"/>
                  </a:lnTo>
                  <a:lnTo>
                    <a:pt x="6591944" y="6578600"/>
                  </a:lnTo>
                  <a:lnTo>
                    <a:pt x="0" y="6578600"/>
                  </a:lnTo>
                  <a:lnTo>
                    <a:pt x="0" y="0"/>
                  </a:lnTo>
                  <a:close/>
                </a:path>
              </a:pathLst>
            </a:custGeom>
            <a:blipFill rotWithShape="1">
              <a:blip r:embed="rId1"/>
              <a:stretch>
                <a:fillRect/>
              </a:stretch>
            </a:blipFill>
            <a:ln>
              <a:noFill/>
            </a:ln>
          </p:spPr>
        </p:sp>
        <p:sp>
          <p:nvSpPr>
            <p:cNvPr id="762" name="Google Shape;762;p9"/>
            <p:cNvSpPr/>
            <p:nvPr/>
          </p:nvSpPr>
          <p:spPr>
            <a:xfrm>
              <a:off x="75561" y="0"/>
              <a:ext cx="6324600" cy="6413500"/>
            </a:xfrm>
            <a:prstGeom prst="rect">
              <a:avLst/>
            </a:prstGeom>
            <a:solidFill>
              <a:srgbClr val="346B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3" name="Google Shape;763;p9"/>
            <p:cNvSpPr/>
            <p:nvPr/>
          </p:nvSpPr>
          <p:spPr>
            <a:xfrm>
              <a:off x="75561" y="0"/>
              <a:ext cx="6324600" cy="6413500"/>
            </a:xfrm>
            <a:prstGeom prst="rect">
              <a:avLst/>
            </a:prstGeom>
            <a:solidFill>
              <a:srgbClr val="346B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64" name="Google Shape;764;p9"/>
          <p:cNvGrpSpPr/>
          <p:nvPr/>
        </p:nvGrpSpPr>
        <p:grpSpPr>
          <a:xfrm>
            <a:off x="6411182" y="2794575"/>
            <a:ext cx="4943958" cy="4933950"/>
            <a:chOff x="0" y="0"/>
            <a:chExt cx="6591944" cy="6578600"/>
          </a:xfrm>
        </p:grpSpPr>
        <p:sp>
          <p:nvSpPr>
            <p:cNvPr id="765" name="Google Shape;765;p9"/>
            <p:cNvSpPr/>
            <p:nvPr/>
          </p:nvSpPr>
          <p:spPr>
            <a:xfrm>
              <a:off x="0" y="0"/>
              <a:ext cx="6591944" cy="6578600"/>
            </a:xfrm>
            <a:custGeom>
              <a:avLst/>
              <a:gdLst/>
              <a:ahLst/>
              <a:cxnLst/>
              <a:rect l="l" t="t" r="r" b="b"/>
              <a:pathLst>
                <a:path w="6591944" h="6578600" extrusionOk="0">
                  <a:moveTo>
                    <a:pt x="0" y="0"/>
                  </a:moveTo>
                  <a:lnTo>
                    <a:pt x="6591944" y="0"/>
                  </a:lnTo>
                  <a:lnTo>
                    <a:pt x="6591944" y="6578600"/>
                  </a:lnTo>
                  <a:lnTo>
                    <a:pt x="0" y="6578600"/>
                  </a:lnTo>
                  <a:lnTo>
                    <a:pt x="0" y="0"/>
                  </a:lnTo>
                  <a:close/>
                </a:path>
              </a:pathLst>
            </a:custGeom>
            <a:blipFill rotWithShape="1">
              <a:blip r:embed="rId1"/>
              <a:stretch>
                <a:fillRect/>
              </a:stretch>
            </a:blipFill>
            <a:ln>
              <a:noFill/>
            </a:ln>
          </p:spPr>
        </p:sp>
        <p:sp>
          <p:nvSpPr>
            <p:cNvPr id="766" name="Google Shape;766;p9"/>
            <p:cNvSpPr/>
            <p:nvPr/>
          </p:nvSpPr>
          <p:spPr>
            <a:xfrm>
              <a:off x="133672" y="0"/>
              <a:ext cx="6324600" cy="6413500"/>
            </a:xfrm>
            <a:prstGeom prst="rect">
              <a:avLst/>
            </a:prstGeom>
            <a:solidFill>
              <a:srgbClr val="DF4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67" name="Google Shape;767;p9"/>
          <p:cNvGrpSpPr/>
          <p:nvPr/>
        </p:nvGrpSpPr>
        <p:grpSpPr>
          <a:xfrm>
            <a:off x="11641264" y="2794575"/>
            <a:ext cx="4943958" cy="4933950"/>
            <a:chOff x="0" y="0"/>
            <a:chExt cx="6591944" cy="6578600"/>
          </a:xfrm>
        </p:grpSpPr>
        <p:sp>
          <p:nvSpPr>
            <p:cNvPr id="768" name="Google Shape;768;p9"/>
            <p:cNvSpPr/>
            <p:nvPr/>
          </p:nvSpPr>
          <p:spPr>
            <a:xfrm>
              <a:off x="0" y="0"/>
              <a:ext cx="6591944" cy="6578600"/>
            </a:xfrm>
            <a:custGeom>
              <a:avLst/>
              <a:gdLst/>
              <a:ahLst/>
              <a:cxnLst/>
              <a:rect l="l" t="t" r="r" b="b"/>
              <a:pathLst>
                <a:path w="6591944" h="6578600" extrusionOk="0">
                  <a:moveTo>
                    <a:pt x="0" y="0"/>
                  </a:moveTo>
                  <a:lnTo>
                    <a:pt x="6591944" y="0"/>
                  </a:lnTo>
                  <a:lnTo>
                    <a:pt x="6591944" y="6578600"/>
                  </a:lnTo>
                  <a:lnTo>
                    <a:pt x="0" y="6578600"/>
                  </a:lnTo>
                  <a:lnTo>
                    <a:pt x="0" y="0"/>
                  </a:lnTo>
                  <a:close/>
                </a:path>
              </a:pathLst>
            </a:custGeom>
            <a:blipFill rotWithShape="1">
              <a:blip r:embed="rId1"/>
              <a:stretch>
                <a:fillRect/>
              </a:stretch>
            </a:blipFill>
            <a:ln>
              <a:noFill/>
            </a:ln>
          </p:spPr>
        </p:sp>
        <p:sp>
          <p:nvSpPr>
            <p:cNvPr id="769" name="Google Shape;769;p9"/>
            <p:cNvSpPr/>
            <p:nvPr/>
          </p:nvSpPr>
          <p:spPr>
            <a:xfrm>
              <a:off x="133672" y="0"/>
              <a:ext cx="6324600" cy="6413500"/>
            </a:xfrm>
            <a:prstGeom prst="rect">
              <a:avLst/>
            </a:prstGeom>
            <a:solidFill>
              <a:srgbClr val="FACF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770" name="Google Shape;770;p9"/>
          <p:cNvSpPr txBox="1"/>
          <p:nvPr/>
        </p:nvSpPr>
        <p:spPr>
          <a:xfrm>
            <a:off x="4571996" y="1162281"/>
            <a:ext cx="12084900" cy="6465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4200" b="1">
                <a:solidFill>
                  <a:srgbClr val="262626"/>
                </a:solidFill>
              </a:rPr>
              <a:t>Công nghệ hỗ trợ phát triển đề tài</a:t>
            </a:r>
            <a:endParaRPr lang="en-US" sz="4200" b="1">
              <a:solidFill>
                <a:srgbClr val="262626"/>
              </a:solidFill>
            </a:endParaRPr>
          </a:p>
        </p:txBody>
      </p:sp>
      <p:grpSp>
        <p:nvGrpSpPr>
          <p:cNvPr id="771" name="Google Shape;771;p9"/>
          <p:cNvGrpSpPr/>
          <p:nvPr/>
        </p:nvGrpSpPr>
        <p:grpSpPr>
          <a:xfrm>
            <a:off x="2050075" y="3197150"/>
            <a:ext cx="3789825" cy="4298838"/>
            <a:chOff x="0" y="-152108"/>
            <a:chExt cx="5053100" cy="6258318"/>
          </a:xfrm>
        </p:grpSpPr>
        <p:sp>
          <p:nvSpPr>
            <p:cNvPr id="772" name="Google Shape;772;p9"/>
            <p:cNvSpPr txBox="1"/>
            <p:nvPr/>
          </p:nvSpPr>
          <p:spPr>
            <a:xfrm>
              <a:off x="778400" y="-152108"/>
              <a:ext cx="4274700" cy="6753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3015">
                  <a:solidFill>
                    <a:srgbClr val="FFFFFF"/>
                  </a:solidFill>
                  <a:latin typeface="Public Sans"/>
                  <a:ea typeface="Public Sans"/>
                  <a:cs typeface="Public Sans"/>
                  <a:sym typeface="Public Sans"/>
                </a:rPr>
                <a:t>Arduino</a:t>
              </a:r>
              <a:endParaRPr sz="3015" b="0" i="0" u="none" strike="noStrike" cap="none">
                <a:solidFill>
                  <a:srgbClr val="FFFFFF"/>
                </a:solidFill>
                <a:latin typeface="Public Sans"/>
                <a:ea typeface="Public Sans"/>
                <a:cs typeface="Public Sans"/>
                <a:sym typeface="Public Sans"/>
              </a:endParaRPr>
            </a:p>
          </p:txBody>
        </p:sp>
        <p:sp>
          <p:nvSpPr>
            <p:cNvPr id="773" name="Google Shape;773;p9"/>
            <p:cNvSpPr txBox="1"/>
            <p:nvPr/>
          </p:nvSpPr>
          <p:spPr>
            <a:xfrm>
              <a:off x="0" y="523209"/>
              <a:ext cx="4274700" cy="5583000"/>
            </a:xfrm>
            <a:prstGeom prst="rect">
              <a:avLst/>
            </a:prstGeom>
            <a:noFill/>
            <a:ln>
              <a:noFill/>
            </a:ln>
          </p:spPr>
          <p:txBody>
            <a:bodyPr spcFirstLastPara="1" wrap="square" lIns="0" tIns="0" rIns="0" bIns="0" anchor="t" anchorCtr="0">
              <a:spAutoFit/>
            </a:bodyPr>
            <a:lstStyle/>
            <a:p>
              <a:pPr marL="0" marR="0" lvl="1" indent="0" algn="l" rtl="0">
                <a:lnSpc>
                  <a:spcPct val="140000"/>
                </a:lnSpc>
                <a:spcBef>
                  <a:spcPts val="0"/>
                </a:spcBef>
                <a:spcAft>
                  <a:spcPts val="0"/>
                </a:spcAft>
                <a:buNone/>
              </a:pPr>
              <a:r>
                <a:rPr lang="en-US" sz="2040">
                  <a:solidFill>
                    <a:srgbClr val="FFFFFF"/>
                  </a:solidFill>
                  <a:latin typeface="Public Sans"/>
                  <a:ea typeface="Public Sans"/>
                  <a:cs typeface="Public Sans"/>
                  <a:sym typeface="Public Sans"/>
                </a:rPr>
                <a:t>Arduino là một nền tảng mã nguồn mở dựa trên phần cứng và phần mềm dễ sử dụng. Arduino bao gồm các bảng mạch vi điều khiển và một môi trường phát triển tích hợp (IDE) để viết mã và tải nó lên bảng</a:t>
              </a:r>
              <a:endParaRPr lang="en-US" sz="2040">
                <a:solidFill>
                  <a:srgbClr val="FFFFFF"/>
                </a:solidFill>
                <a:latin typeface="Public Sans"/>
                <a:ea typeface="Public Sans"/>
                <a:cs typeface="Public Sans"/>
                <a:sym typeface="Public Sans"/>
              </a:endParaRPr>
            </a:p>
          </p:txBody>
        </p:sp>
      </p:grpSp>
      <p:grpSp>
        <p:nvGrpSpPr>
          <p:cNvPr id="774" name="Google Shape;774;p9"/>
          <p:cNvGrpSpPr/>
          <p:nvPr/>
        </p:nvGrpSpPr>
        <p:grpSpPr>
          <a:xfrm>
            <a:off x="6841175" y="3197162"/>
            <a:ext cx="5760517" cy="2925463"/>
            <a:chOff x="-7" y="-152091"/>
            <a:chExt cx="6947915" cy="3900617"/>
          </a:xfrm>
        </p:grpSpPr>
        <p:sp>
          <p:nvSpPr>
            <p:cNvPr id="775" name="Google Shape;775;p9"/>
            <p:cNvSpPr txBox="1"/>
            <p:nvPr/>
          </p:nvSpPr>
          <p:spPr>
            <a:xfrm>
              <a:off x="1280008" y="-152091"/>
              <a:ext cx="5667900" cy="6156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3000">
                  <a:solidFill>
                    <a:srgbClr val="FFFFFF"/>
                  </a:solidFill>
                  <a:latin typeface="Public Sans"/>
                  <a:ea typeface="Public Sans"/>
                  <a:cs typeface="Public Sans"/>
                  <a:sym typeface="Public Sans"/>
                </a:rPr>
                <a:t>Pycharm</a:t>
              </a:r>
              <a:endParaRPr sz="2000"/>
            </a:p>
          </p:txBody>
        </p:sp>
        <p:sp>
          <p:nvSpPr>
            <p:cNvPr id="776" name="Google Shape;776;p9"/>
            <p:cNvSpPr txBox="1"/>
            <p:nvPr/>
          </p:nvSpPr>
          <p:spPr>
            <a:xfrm>
              <a:off x="-7" y="982526"/>
              <a:ext cx="5297400" cy="2766000"/>
            </a:xfrm>
            <a:prstGeom prst="rect">
              <a:avLst/>
            </a:prstGeom>
            <a:noFill/>
            <a:ln>
              <a:noFill/>
            </a:ln>
          </p:spPr>
          <p:txBody>
            <a:bodyPr spcFirstLastPara="1" wrap="square" lIns="0" tIns="0" rIns="0" bIns="0" anchor="t" anchorCtr="0">
              <a:spAutoFit/>
            </a:bodyPr>
            <a:lstStyle/>
            <a:p>
              <a:pPr marL="0" marR="0" lvl="1" indent="0" algn="l" rtl="0">
                <a:lnSpc>
                  <a:spcPct val="140000"/>
                </a:lnSpc>
                <a:spcBef>
                  <a:spcPts val="0"/>
                </a:spcBef>
                <a:spcAft>
                  <a:spcPts val="0"/>
                </a:spcAft>
                <a:buNone/>
              </a:pPr>
              <a:r>
                <a:rPr lang="en-US" sz="2040">
                  <a:solidFill>
                    <a:srgbClr val="FFFFFF"/>
                  </a:solidFill>
                  <a:latin typeface="Public Sans"/>
                  <a:ea typeface="Public Sans"/>
                  <a:cs typeface="Public Sans"/>
                  <a:sym typeface="Public Sans"/>
                </a:rPr>
                <a:t>Một môi trường phát triển tích hợp (IDE) mạnh mẽ dành cho Python, phát triển bởi JetBrains. Hỗ trợ viết, chạy, gỡ lỗi và quản lý mã nguồn Python với các tính năng  hiện đại</a:t>
              </a:r>
              <a:endParaRPr lang="en-US" sz="2040">
                <a:solidFill>
                  <a:srgbClr val="FFFFFF"/>
                </a:solidFill>
                <a:latin typeface="Public Sans"/>
                <a:ea typeface="Public Sans"/>
                <a:cs typeface="Public Sans"/>
                <a:sym typeface="Public Sans"/>
              </a:endParaRPr>
            </a:p>
          </p:txBody>
        </p:sp>
      </p:grpSp>
      <p:grpSp>
        <p:nvGrpSpPr>
          <p:cNvPr id="777" name="Google Shape;777;p9"/>
          <p:cNvGrpSpPr/>
          <p:nvPr/>
        </p:nvGrpSpPr>
        <p:grpSpPr>
          <a:xfrm>
            <a:off x="12098800" y="3198150"/>
            <a:ext cx="4321995" cy="3911008"/>
            <a:chOff x="0" y="-150758"/>
            <a:chExt cx="5214133" cy="6174625"/>
          </a:xfrm>
        </p:grpSpPr>
        <p:sp>
          <p:nvSpPr>
            <p:cNvPr id="778" name="Google Shape;778;p9"/>
            <p:cNvSpPr txBox="1"/>
            <p:nvPr/>
          </p:nvSpPr>
          <p:spPr>
            <a:xfrm>
              <a:off x="939433" y="-150758"/>
              <a:ext cx="4274700" cy="7290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3000">
                  <a:latin typeface="Public Sans"/>
                  <a:ea typeface="Public Sans"/>
                  <a:cs typeface="Public Sans"/>
                  <a:sym typeface="Public Sans"/>
                </a:rPr>
                <a:t>Xampp</a:t>
              </a:r>
              <a:endParaRPr sz="2000"/>
            </a:p>
          </p:txBody>
        </p:sp>
        <p:sp>
          <p:nvSpPr>
            <p:cNvPr id="779" name="Google Shape;779;p9"/>
            <p:cNvSpPr txBox="1"/>
            <p:nvPr/>
          </p:nvSpPr>
          <p:spPr>
            <a:xfrm>
              <a:off x="0" y="965867"/>
              <a:ext cx="5053200" cy="5058000"/>
            </a:xfrm>
            <a:prstGeom prst="rect">
              <a:avLst/>
            </a:prstGeom>
            <a:noFill/>
            <a:ln>
              <a:noFill/>
            </a:ln>
          </p:spPr>
          <p:txBody>
            <a:bodyPr spcFirstLastPara="1" wrap="square" lIns="0" tIns="0" rIns="0" bIns="0" anchor="t" anchorCtr="0">
              <a:spAutoFit/>
            </a:bodyPr>
            <a:lstStyle/>
            <a:p>
              <a:pPr marL="0" marR="0" lvl="1" indent="0" algn="l" rtl="0">
                <a:lnSpc>
                  <a:spcPct val="140000"/>
                </a:lnSpc>
                <a:spcBef>
                  <a:spcPts val="0"/>
                </a:spcBef>
                <a:spcAft>
                  <a:spcPts val="0"/>
                </a:spcAft>
                <a:buNone/>
              </a:pPr>
              <a:r>
                <a:rPr lang="en-US" sz="2215">
                  <a:latin typeface="Public Sans"/>
                  <a:ea typeface="Public Sans"/>
                  <a:cs typeface="Public Sans"/>
                  <a:sym typeface="Public Sans"/>
                </a:rPr>
                <a:t>XAMPP là một phần mềm mã nguồn mở giúp thiết lập môi trường phát triển web trên máy tính cá nhân. Bao gồm Apache (máy chủ web), MariaDB (hệ quản trị cơ sở dữ liệu), PHP và Perl (ngôn ngữ lập trình).</a:t>
              </a:r>
              <a:endParaRPr lang="en-US" sz="2215">
                <a:latin typeface="Public Sans"/>
                <a:ea typeface="Public Sans"/>
                <a:cs typeface="Public Sans"/>
                <a:sym typeface="Public Sans"/>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783" name="Shape 783"/>
        <p:cNvGrpSpPr/>
        <p:nvPr/>
      </p:nvGrpSpPr>
      <p:grpSpPr>
        <a:xfrm>
          <a:off x="0" y="0"/>
          <a:ext cx="0" cy="0"/>
          <a:chOff x="0" y="0"/>
          <a:chExt cx="0" cy="0"/>
        </a:xfrm>
      </p:grpSpPr>
      <p:sp>
        <p:nvSpPr>
          <p:cNvPr id="784" name="Google Shape;784;p14"/>
          <p:cNvSpPr txBox="1"/>
          <p:nvPr/>
        </p:nvSpPr>
        <p:spPr>
          <a:xfrm>
            <a:off x="968325" y="1372242"/>
            <a:ext cx="9392100" cy="59769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4130">
                <a:latin typeface="Lato" panose="020F0502020204030203"/>
                <a:ea typeface="Lato" panose="020F0502020204030203"/>
                <a:cs typeface="Lato" panose="020F0502020204030203"/>
                <a:sym typeface="Lato" panose="020F0502020204030203"/>
              </a:rPr>
              <a:t>Bài báo cáo đã thực hiện tích hợp giữa cảm biến chuyển động MPU6050, kết nối WiFi, và mô hình nhận diện cử chỉ sử dụng TensorFlow Lite trên nền tảng ESP32. Bằng cách này, chúng ta có thể thu thập dữ liệu về các hoạt động vận động từ cảm biến, xử lý dữ liệu này và gửi tới một server từ xa để phân tích hoặc lưu trữ.</a:t>
            </a:r>
            <a:endParaRPr sz="100"/>
          </a:p>
        </p:txBody>
      </p:sp>
      <p:sp>
        <p:nvSpPr>
          <p:cNvPr id="785" name="Google Shape;785;p14"/>
          <p:cNvSpPr/>
          <p:nvPr/>
        </p:nvSpPr>
        <p:spPr>
          <a:xfrm>
            <a:off x="11136120" y="1120693"/>
            <a:ext cx="6452890" cy="7042717"/>
          </a:xfrm>
          <a:custGeom>
            <a:avLst/>
            <a:gdLst/>
            <a:ahLst/>
            <a:cxnLst/>
            <a:rect l="l" t="t" r="r" b="b"/>
            <a:pathLst>
              <a:path w="6452890" h="7042717" extrusionOk="0">
                <a:moveTo>
                  <a:pt x="0" y="0"/>
                </a:moveTo>
                <a:lnTo>
                  <a:pt x="6452889" y="0"/>
                </a:lnTo>
                <a:lnTo>
                  <a:pt x="6452889" y="7042717"/>
                </a:lnTo>
                <a:lnTo>
                  <a:pt x="0" y="7042717"/>
                </a:lnTo>
                <a:lnTo>
                  <a:pt x="0" y="0"/>
                </a:lnTo>
                <a:close/>
              </a:path>
            </a:pathLst>
          </a:custGeom>
          <a:blipFill rotWithShape="1">
            <a:blip r:embed="rId1"/>
            <a:stretch>
              <a:fillRect/>
            </a:stretch>
          </a:blipFill>
          <a:ln>
            <a:noFill/>
          </a:ln>
        </p:spPr>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789" name="Shape 789"/>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532" name="Shape 532"/>
        <p:cNvGrpSpPr/>
        <p:nvPr/>
      </p:nvGrpSpPr>
      <p:grpSpPr>
        <a:xfrm>
          <a:off x="0" y="0"/>
          <a:ext cx="0" cy="0"/>
          <a:chOff x="0" y="0"/>
          <a:chExt cx="0" cy="0"/>
        </a:xfrm>
      </p:grpSpPr>
      <p:sp>
        <p:nvSpPr>
          <p:cNvPr id="533" name="Google Shape;533;g2df2c35899b_0_485"/>
          <p:cNvSpPr txBox="1"/>
          <p:nvPr>
            <p:ph type="ctrTitle" idx="13"/>
          </p:nvPr>
        </p:nvSpPr>
        <p:spPr>
          <a:xfrm>
            <a:off x="9233067" y="6702975"/>
            <a:ext cx="4503600" cy="1155600"/>
          </a:xfrm>
          <a:prstGeom prst="rect">
            <a:avLst/>
          </a:prstGeom>
          <a:noFill/>
          <a:ln>
            <a:noFill/>
          </a:ln>
        </p:spPr>
        <p:txBody>
          <a:bodyPr spcFirstLastPara="1" wrap="square" lIns="182850" tIns="182850" rIns="182850" bIns="182850" anchor="b" anchorCtr="0">
            <a:noAutofit/>
          </a:bodyPr>
          <a:lstStyle/>
          <a:p>
            <a:pPr marL="0" lvl="0" indent="0" algn="l" rtl="0">
              <a:lnSpc>
                <a:spcPct val="100000"/>
              </a:lnSpc>
              <a:spcBef>
                <a:spcPts val="0"/>
              </a:spcBef>
              <a:spcAft>
                <a:spcPts val="0"/>
              </a:spcAft>
              <a:buSzPts val="2400"/>
              <a:buNone/>
            </a:pPr>
            <a:r>
              <a:rPr lang="en-US" sz="5200"/>
              <a:t>Mô hình ML</a:t>
            </a:r>
            <a:endParaRPr sz="5200"/>
          </a:p>
        </p:txBody>
      </p:sp>
      <p:sp>
        <p:nvSpPr>
          <p:cNvPr id="534" name="Google Shape;534;g2df2c35899b_0_485"/>
          <p:cNvSpPr txBox="1"/>
          <p:nvPr>
            <p:ph type="ctrTitle" idx="4"/>
          </p:nvPr>
        </p:nvSpPr>
        <p:spPr>
          <a:xfrm>
            <a:off x="5638196" y="6703000"/>
            <a:ext cx="3289800" cy="1155600"/>
          </a:xfrm>
          <a:prstGeom prst="rect">
            <a:avLst/>
          </a:prstGeom>
          <a:noFill/>
          <a:ln>
            <a:noFill/>
          </a:ln>
        </p:spPr>
        <p:txBody>
          <a:bodyPr spcFirstLastPara="1" wrap="square" lIns="182850" tIns="182850" rIns="182850" bIns="182850" anchor="b" anchorCtr="0">
            <a:noAutofit/>
          </a:bodyPr>
          <a:lstStyle/>
          <a:p>
            <a:pPr marL="0" lvl="0" indent="0" algn="l" rtl="0">
              <a:lnSpc>
                <a:spcPct val="100000"/>
              </a:lnSpc>
              <a:spcBef>
                <a:spcPts val="0"/>
              </a:spcBef>
              <a:spcAft>
                <a:spcPts val="0"/>
              </a:spcAft>
              <a:buSzPts val="2400"/>
              <a:buNone/>
            </a:pPr>
            <a:r>
              <a:rPr lang="en-US" sz="5200">
                <a:latin typeface="Arial" panose="020B0604020202020204"/>
                <a:ea typeface="Arial" panose="020B0604020202020204"/>
                <a:cs typeface="Arial" panose="020B0604020202020204"/>
                <a:sym typeface="Arial" panose="020B0604020202020204"/>
              </a:rPr>
              <a:t>Thiết bị</a:t>
            </a:r>
            <a:endParaRPr sz="5200">
              <a:latin typeface="Arial" panose="020B0604020202020204"/>
              <a:ea typeface="Arial" panose="020B0604020202020204"/>
              <a:cs typeface="Arial" panose="020B0604020202020204"/>
              <a:sym typeface="Arial" panose="020B0604020202020204"/>
            </a:endParaRPr>
          </a:p>
        </p:txBody>
      </p:sp>
      <p:sp>
        <p:nvSpPr>
          <p:cNvPr id="535" name="Google Shape;535;g2df2c35899b_0_485"/>
          <p:cNvSpPr txBox="1"/>
          <p:nvPr>
            <p:ph type="ctrTitle"/>
          </p:nvPr>
        </p:nvSpPr>
        <p:spPr>
          <a:xfrm>
            <a:off x="1789500" y="6703000"/>
            <a:ext cx="4305000" cy="1155600"/>
          </a:xfrm>
          <a:prstGeom prst="rect">
            <a:avLst/>
          </a:prstGeom>
          <a:noFill/>
          <a:ln>
            <a:noFill/>
          </a:ln>
        </p:spPr>
        <p:txBody>
          <a:bodyPr spcFirstLastPara="1" wrap="square" lIns="182850" tIns="182850" rIns="182850" bIns="182850" anchor="b" anchorCtr="0">
            <a:noAutofit/>
          </a:bodyPr>
          <a:lstStyle/>
          <a:p>
            <a:pPr marL="0" lvl="0" indent="0" algn="l" rtl="0">
              <a:lnSpc>
                <a:spcPct val="100000"/>
              </a:lnSpc>
              <a:spcBef>
                <a:spcPts val="0"/>
              </a:spcBef>
              <a:spcAft>
                <a:spcPts val="0"/>
              </a:spcAft>
              <a:buSzPts val="2400"/>
              <a:buNone/>
            </a:pPr>
            <a:r>
              <a:rPr lang="en-US" sz="5200"/>
              <a:t>GIỚI THIỆU</a:t>
            </a:r>
            <a:endParaRPr sz="5200"/>
          </a:p>
        </p:txBody>
      </p:sp>
      <p:sp>
        <p:nvSpPr>
          <p:cNvPr id="536" name="Google Shape;536;g2df2c35899b_0_485"/>
          <p:cNvSpPr txBox="1"/>
          <p:nvPr>
            <p:ph type="title" idx="3"/>
          </p:nvPr>
        </p:nvSpPr>
        <p:spPr>
          <a:xfrm>
            <a:off x="2446600" y="5291774"/>
            <a:ext cx="3507600" cy="1155600"/>
          </a:xfrm>
          <a:prstGeom prst="rect">
            <a:avLst/>
          </a:prstGeom>
          <a:noFill/>
          <a:ln>
            <a:noFill/>
          </a:ln>
        </p:spPr>
        <p:txBody>
          <a:bodyPr spcFirstLastPara="1" wrap="square" lIns="182850" tIns="182850" rIns="182850" bIns="182850" anchor="ctr" anchorCtr="0">
            <a:noAutofit/>
          </a:bodyPr>
          <a:lstStyle/>
          <a:p>
            <a:pPr marL="0" lvl="0" indent="0" algn="l" rtl="0">
              <a:lnSpc>
                <a:spcPct val="100000"/>
              </a:lnSpc>
              <a:spcBef>
                <a:spcPts val="0"/>
              </a:spcBef>
              <a:spcAft>
                <a:spcPts val="0"/>
              </a:spcAft>
              <a:buSzPts val="9600"/>
              <a:buNone/>
            </a:pPr>
            <a:r>
              <a:rPr lang="en-US"/>
              <a:t>01</a:t>
            </a:r>
            <a:endParaRPr lang="en-US"/>
          </a:p>
        </p:txBody>
      </p:sp>
      <p:sp>
        <p:nvSpPr>
          <p:cNvPr id="537" name="Google Shape;537;g2df2c35899b_0_485"/>
          <p:cNvSpPr txBox="1"/>
          <p:nvPr>
            <p:ph type="title" idx="6"/>
          </p:nvPr>
        </p:nvSpPr>
        <p:spPr>
          <a:xfrm>
            <a:off x="6295304" y="5291774"/>
            <a:ext cx="3507600" cy="1155600"/>
          </a:xfrm>
          <a:prstGeom prst="rect">
            <a:avLst/>
          </a:prstGeom>
          <a:noFill/>
          <a:ln>
            <a:noFill/>
          </a:ln>
        </p:spPr>
        <p:txBody>
          <a:bodyPr spcFirstLastPara="1" wrap="square" lIns="182850" tIns="182850" rIns="182850" bIns="182850" anchor="ctr" anchorCtr="0">
            <a:noAutofit/>
          </a:bodyPr>
          <a:lstStyle/>
          <a:p>
            <a:pPr marL="0" lvl="0" indent="0" algn="l" rtl="0">
              <a:lnSpc>
                <a:spcPct val="100000"/>
              </a:lnSpc>
              <a:spcBef>
                <a:spcPts val="0"/>
              </a:spcBef>
              <a:spcAft>
                <a:spcPts val="0"/>
              </a:spcAft>
              <a:buSzPts val="9600"/>
              <a:buNone/>
            </a:pPr>
            <a:r>
              <a:rPr lang="en-US"/>
              <a:t>02</a:t>
            </a:r>
            <a:endParaRPr lang="en-US"/>
          </a:p>
        </p:txBody>
      </p:sp>
      <p:sp>
        <p:nvSpPr>
          <p:cNvPr id="538" name="Google Shape;538;g2df2c35899b_0_485"/>
          <p:cNvSpPr txBox="1"/>
          <p:nvPr>
            <p:ph type="title" idx="9"/>
          </p:nvPr>
        </p:nvSpPr>
        <p:spPr>
          <a:xfrm>
            <a:off x="9888983" y="5291749"/>
            <a:ext cx="3507600" cy="1155600"/>
          </a:xfrm>
          <a:prstGeom prst="rect">
            <a:avLst/>
          </a:prstGeom>
          <a:noFill/>
          <a:ln>
            <a:noFill/>
          </a:ln>
        </p:spPr>
        <p:txBody>
          <a:bodyPr spcFirstLastPara="1" wrap="square" lIns="182850" tIns="182850" rIns="182850" bIns="182850" anchor="ctr" anchorCtr="0">
            <a:noAutofit/>
          </a:bodyPr>
          <a:lstStyle/>
          <a:p>
            <a:pPr marL="0" lvl="0" indent="0" algn="l" rtl="0">
              <a:lnSpc>
                <a:spcPct val="100000"/>
              </a:lnSpc>
              <a:spcBef>
                <a:spcPts val="0"/>
              </a:spcBef>
              <a:spcAft>
                <a:spcPts val="0"/>
              </a:spcAft>
              <a:buSzPts val="9600"/>
              <a:buNone/>
            </a:pPr>
            <a:r>
              <a:rPr lang="en-US"/>
              <a:t>03</a:t>
            </a:r>
            <a:endParaRPr lang="en-US"/>
          </a:p>
        </p:txBody>
      </p:sp>
      <p:sp>
        <p:nvSpPr>
          <p:cNvPr id="539" name="Google Shape;539;g2df2c35899b_0_485"/>
          <p:cNvSpPr/>
          <p:nvPr/>
        </p:nvSpPr>
        <p:spPr>
          <a:xfrm>
            <a:off x="2446600" y="3125500"/>
            <a:ext cx="1648200" cy="1648200"/>
          </a:xfrm>
          <a:prstGeom prst="rect">
            <a:avLst/>
          </a:prstGeom>
          <a:solidFill>
            <a:schemeClr val="accent2"/>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panose="020B0604020202020204"/>
              <a:buNone/>
            </a:pPr>
            <a:endParaRPr sz="28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540" name="Google Shape;540;g2df2c35899b_0_485"/>
          <p:cNvSpPr/>
          <p:nvPr/>
        </p:nvSpPr>
        <p:spPr>
          <a:xfrm>
            <a:off x="6295304" y="3125500"/>
            <a:ext cx="1648200" cy="1648200"/>
          </a:xfrm>
          <a:prstGeom prst="rect">
            <a:avLst/>
          </a:prstGeom>
          <a:solidFill>
            <a:schemeClr val="accent3"/>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panose="020B0604020202020204"/>
              <a:buNone/>
            </a:pPr>
            <a:endParaRPr sz="28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541" name="Google Shape;541;g2df2c35899b_0_485"/>
          <p:cNvSpPr/>
          <p:nvPr/>
        </p:nvSpPr>
        <p:spPr>
          <a:xfrm>
            <a:off x="9888983" y="3125475"/>
            <a:ext cx="1648200" cy="1648200"/>
          </a:xfrm>
          <a:prstGeom prst="rect">
            <a:avLst/>
          </a:prstGeom>
          <a:solidFill>
            <a:schemeClr val="accent1"/>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panose="020B0604020202020204"/>
              <a:buNone/>
            </a:pPr>
            <a:endParaRPr sz="28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cxnSp>
        <p:nvCxnSpPr>
          <p:cNvPr id="542" name="Google Shape;542;g2df2c35899b_0_485"/>
          <p:cNvCxnSpPr>
            <a:stCxn id="539" idx="1"/>
            <a:endCxn id="536" idx="1"/>
          </p:cNvCxnSpPr>
          <p:nvPr/>
        </p:nvCxnSpPr>
        <p:spPr>
          <a:xfrm>
            <a:off x="2446600" y="3949600"/>
            <a:ext cx="600" cy="1920000"/>
          </a:xfrm>
          <a:prstGeom prst="bentConnector3">
            <a:avLst>
              <a:gd name="adj1" fmla="val -39687500"/>
            </a:avLst>
          </a:prstGeom>
          <a:noFill/>
          <a:ln w="9525" cap="flat" cmpd="sng">
            <a:solidFill>
              <a:schemeClr val="lt1"/>
            </a:solidFill>
            <a:prstDash val="solid"/>
            <a:round/>
            <a:headEnd type="none" w="sm" len="sm"/>
            <a:tailEnd type="none" w="sm" len="sm"/>
          </a:ln>
        </p:spPr>
      </p:cxnSp>
      <p:cxnSp>
        <p:nvCxnSpPr>
          <p:cNvPr id="543" name="Google Shape;543;g2df2c35899b_0_485"/>
          <p:cNvCxnSpPr>
            <a:stCxn id="540" idx="1"/>
            <a:endCxn id="537" idx="1"/>
          </p:cNvCxnSpPr>
          <p:nvPr/>
        </p:nvCxnSpPr>
        <p:spPr>
          <a:xfrm>
            <a:off x="6295304" y="3949600"/>
            <a:ext cx="600" cy="1920000"/>
          </a:xfrm>
          <a:prstGeom prst="bentConnector3">
            <a:avLst>
              <a:gd name="adj1" fmla="val -39687500"/>
            </a:avLst>
          </a:prstGeom>
          <a:noFill/>
          <a:ln w="9525" cap="flat" cmpd="sng">
            <a:solidFill>
              <a:schemeClr val="lt1"/>
            </a:solidFill>
            <a:prstDash val="solid"/>
            <a:round/>
            <a:headEnd type="none" w="sm" len="sm"/>
            <a:tailEnd type="none" w="sm" len="sm"/>
          </a:ln>
        </p:spPr>
      </p:cxnSp>
      <p:cxnSp>
        <p:nvCxnSpPr>
          <p:cNvPr id="544" name="Google Shape;544;g2df2c35899b_0_485"/>
          <p:cNvCxnSpPr>
            <a:stCxn id="541" idx="1"/>
            <a:endCxn id="538" idx="1"/>
          </p:cNvCxnSpPr>
          <p:nvPr/>
        </p:nvCxnSpPr>
        <p:spPr>
          <a:xfrm>
            <a:off x="9888983" y="3949575"/>
            <a:ext cx="600" cy="1920000"/>
          </a:xfrm>
          <a:prstGeom prst="bentConnector3">
            <a:avLst>
              <a:gd name="adj1" fmla="val -39687500"/>
            </a:avLst>
          </a:prstGeom>
          <a:noFill/>
          <a:ln w="9525" cap="flat" cmpd="sng">
            <a:solidFill>
              <a:schemeClr val="lt1"/>
            </a:solidFill>
            <a:prstDash val="solid"/>
            <a:round/>
            <a:headEnd type="none" w="sm" len="sm"/>
            <a:tailEnd type="none" w="sm" len="sm"/>
          </a:ln>
        </p:spPr>
      </p:cxnSp>
      <p:sp>
        <p:nvSpPr>
          <p:cNvPr id="545" name="Google Shape;545;g2df2c35899b_0_485"/>
          <p:cNvSpPr/>
          <p:nvPr/>
        </p:nvSpPr>
        <p:spPr>
          <a:xfrm>
            <a:off x="4552000" y="2649424"/>
            <a:ext cx="477465" cy="476063"/>
          </a:xfrm>
          <a:custGeom>
            <a:avLst/>
            <a:gdLst/>
            <a:ahLst/>
            <a:cxnLst/>
            <a:rect l="l" t="t" r="r" b="b"/>
            <a:pathLst>
              <a:path w="6593" h="6575" extrusionOk="0">
                <a:moveTo>
                  <a:pt x="6256" y="338"/>
                </a:moveTo>
                <a:lnTo>
                  <a:pt x="6256" y="6237"/>
                </a:lnTo>
                <a:lnTo>
                  <a:pt x="338" y="6237"/>
                </a:lnTo>
                <a:lnTo>
                  <a:pt x="338" y="338"/>
                </a:lnTo>
                <a:close/>
                <a:moveTo>
                  <a:pt x="1" y="1"/>
                </a:moveTo>
                <a:lnTo>
                  <a:pt x="1" y="6574"/>
                </a:lnTo>
                <a:lnTo>
                  <a:pt x="6593" y="6574"/>
                </a:lnTo>
                <a:lnTo>
                  <a:pt x="6593" y="1"/>
                </a:lnTo>
                <a:close/>
              </a:path>
            </a:pathLst>
          </a:custGeom>
          <a:solidFill>
            <a:srgbClr val="FF9973"/>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panose="020B0604020202020204"/>
              <a:buNone/>
            </a:pPr>
            <a:endParaRPr sz="28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546" name="Google Shape;546;g2df2c35899b_0_485"/>
          <p:cNvSpPr/>
          <p:nvPr/>
        </p:nvSpPr>
        <p:spPr>
          <a:xfrm>
            <a:off x="11537191" y="4773699"/>
            <a:ext cx="477465" cy="476063"/>
          </a:xfrm>
          <a:custGeom>
            <a:avLst/>
            <a:gdLst/>
            <a:ahLst/>
            <a:cxnLst/>
            <a:rect l="l" t="t" r="r" b="b"/>
            <a:pathLst>
              <a:path w="6593" h="6575" extrusionOk="0">
                <a:moveTo>
                  <a:pt x="6256" y="338"/>
                </a:moveTo>
                <a:lnTo>
                  <a:pt x="6256" y="6237"/>
                </a:lnTo>
                <a:lnTo>
                  <a:pt x="338" y="6237"/>
                </a:lnTo>
                <a:lnTo>
                  <a:pt x="338" y="338"/>
                </a:lnTo>
                <a:close/>
                <a:moveTo>
                  <a:pt x="1" y="1"/>
                </a:moveTo>
                <a:lnTo>
                  <a:pt x="1" y="6574"/>
                </a:lnTo>
                <a:lnTo>
                  <a:pt x="6593" y="6574"/>
                </a:lnTo>
                <a:lnTo>
                  <a:pt x="6593" y="1"/>
                </a:lnTo>
                <a:close/>
              </a:path>
            </a:pathLst>
          </a:custGeom>
          <a:solidFill>
            <a:schemeClr val="accent2"/>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panose="020B0604020202020204"/>
              <a:buNone/>
            </a:pPr>
            <a:endParaRPr sz="28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547" name="Google Shape;547;g2df2c35899b_0_485"/>
          <p:cNvSpPr/>
          <p:nvPr/>
        </p:nvSpPr>
        <p:spPr>
          <a:xfrm>
            <a:off x="2693498" y="3338534"/>
            <a:ext cx="1154390" cy="1155628"/>
          </a:xfrm>
          <a:custGeom>
            <a:avLst/>
            <a:gdLst/>
            <a:ahLst/>
            <a:cxnLst/>
            <a:rect l="l" t="t" r="r" b="b"/>
            <a:pathLst>
              <a:path w="11193" h="11205" extrusionOk="0">
                <a:moveTo>
                  <a:pt x="3763" y="358"/>
                </a:moveTo>
                <a:cubicBezTo>
                  <a:pt x="4096" y="358"/>
                  <a:pt x="4346" y="632"/>
                  <a:pt x="4346" y="941"/>
                </a:cubicBezTo>
                <a:cubicBezTo>
                  <a:pt x="4346" y="1144"/>
                  <a:pt x="4239" y="1346"/>
                  <a:pt x="4061" y="1441"/>
                </a:cubicBezTo>
                <a:cubicBezTo>
                  <a:pt x="4013" y="1477"/>
                  <a:pt x="3977" y="1536"/>
                  <a:pt x="3977" y="1596"/>
                </a:cubicBezTo>
                <a:lnTo>
                  <a:pt x="3977" y="2001"/>
                </a:lnTo>
                <a:cubicBezTo>
                  <a:pt x="3977" y="2096"/>
                  <a:pt x="4049" y="2179"/>
                  <a:pt x="4156" y="2179"/>
                </a:cubicBezTo>
                <a:lnTo>
                  <a:pt x="5394" y="2179"/>
                </a:lnTo>
                <a:lnTo>
                  <a:pt x="5394" y="3406"/>
                </a:lnTo>
                <a:cubicBezTo>
                  <a:pt x="5394" y="3513"/>
                  <a:pt x="5466" y="3584"/>
                  <a:pt x="5573" y="3584"/>
                </a:cubicBezTo>
                <a:lnTo>
                  <a:pt x="5966" y="3584"/>
                </a:lnTo>
                <a:cubicBezTo>
                  <a:pt x="6025" y="3584"/>
                  <a:pt x="6085" y="3561"/>
                  <a:pt x="6120" y="3501"/>
                </a:cubicBezTo>
                <a:cubicBezTo>
                  <a:pt x="6228" y="3322"/>
                  <a:pt x="6418" y="3215"/>
                  <a:pt x="6620" y="3215"/>
                </a:cubicBezTo>
                <a:cubicBezTo>
                  <a:pt x="6954" y="3215"/>
                  <a:pt x="7204" y="3489"/>
                  <a:pt x="7204" y="3799"/>
                </a:cubicBezTo>
                <a:cubicBezTo>
                  <a:pt x="7204" y="4120"/>
                  <a:pt x="6942" y="4382"/>
                  <a:pt x="6620" y="4382"/>
                </a:cubicBezTo>
                <a:cubicBezTo>
                  <a:pt x="6418" y="4382"/>
                  <a:pt x="6228" y="4275"/>
                  <a:pt x="6120" y="4096"/>
                </a:cubicBezTo>
                <a:cubicBezTo>
                  <a:pt x="6085" y="4037"/>
                  <a:pt x="6025" y="4001"/>
                  <a:pt x="5966" y="4001"/>
                </a:cubicBezTo>
                <a:lnTo>
                  <a:pt x="5573" y="4001"/>
                </a:lnTo>
                <a:cubicBezTo>
                  <a:pt x="5466" y="4001"/>
                  <a:pt x="5394" y="4084"/>
                  <a:pt x="5394" y="4180"/>
                </a:cubicBezTo>
                <a:lnTo>
                  <a:pt x="5394" y="5418"/>
                </a:lnTo>
                <a:lnTo>
                  <a:pt x="4334" y="5418"/>
                </a:lnTo>
                <a:lnTo>
                  <a:pt x="4334" y="5299"/>
                </a:lnTo>
                <a:cubicBezTo>
                  <a:pt x="4573" y="5120"/>
                  <a:pt x="4704" y="4834"/>
                  <a:pt x="4704" y="4561"/>
                </a:cubicBezTo>
                <a:cubicBezTo>
                  <a:pt x="4704" y="4037"/>
                  <a:pt x="4287" y="3620"/>
                  <a:pt x="3775" y="3620"/>
                </a:cubicBezTo>
                <a:cubicBezTo>
                  <a:pt x="3251" y="3620"/>
                  <a:pt x="2834" y="4037"/>
                  <a:pt x="2834" y="4561"/>
                </a:cubicBezTo>
                <a:cubicBezTo>
                  <a:pt x="2834" y="4858"/>
                  <a:pt x="2965" y="5132"/>
                  <a:pt x="3203" y="5299"/>
                </a:cubicBezTo>
                <a:lnTo>
                  <a:pt x="3203" y="5430"/>
                </a:lnTo>
                <a:lnTo>
                  <a:pt x="2144" y="5430"/>
                </a:lnTo>
                <a:lnTo>
                  <a:pt x="2144" y="2179"/>
                </a:lnTo>
                <a:lnTo>
                  <a:pt x="3382" y="2179"/>
                </a:lnTo>
                <a:cubicBezTo>
                  <a:pt x="3489" y="2179"/>
                  <a:pt x="3561" y="2096"/>
                  <a:pt x="3561" y="2001"/>
                </a:cubicBezTo>
                <a:lnTo>
                  <a:pt x="3561" y="1596"/>
                </a:lnTo>
                <a:cubicBezTo>
                  <a:pt x="3561" y="1536"/>
                  <a:pt x="3537" y="1477"/>
                  <a:pt x="3465" y="1441"/>
                </a:cubicBezTo>
                <a:cubicBezTo>
                  <a:pt x="3299" y="1346"/>
                  <a:pt x="3191" y="1144"/>
                  <a:pt x="3191" y="941"/>
                </a:cubicBezTo>
                <a:cubicBezTo>
                  <a:pt x="3191" y="608"/>
                  <a:pt x="3453" y="358"/>
                  <a:pt x="3763" y="358"/>
                </a:cubicBezTo>
                <a:close/>
                <a:moveTo>
                  <a:pt x="9014" y="5811"/>
                </a:moveTo>
                <a:lnTo>
                  <a:pt x="9014" y="7799"/>
                </a:lnTo>
                <a:lnTo>
                  <a:pt x="9014" y="8025"/>
                </a:lnTo>
                <a:lnTo>
                  <a:pt x="9014" y="9049"/>
                </a:lnTo>
                <a:lnTo>
                  <a:pt x="7775" y="9049"/>
                </a:lnTo>
                <a:cubicBezTo>
                  <a:pt x="7668" y="9049"/>
                  <a:pt x="7597" y="9121"/>
                  <a:pt x="7597" y="9228"/>
                </a:cubicBezTo>
                <a:lnTo>
                  <a:pt x="7597" y="9633"/>
                </a:lnTo>
                <a:cubicBezTo>
                  <a:pt x="7597" y="9692"/>
                  <a:pt x="7621" y="9752"/>
                  <a:pt x="7680" y="9776"/>
                </a:cubicBezTo>
                <a:cubicBezTo>
                  <a:pt x="7859" y="9883"/>
                  <a:pt x="7966" y="10073"/>
                  <a:pt x="7966" y="10288"/>
                </a:cubicBezTo>
                <a:cubicBezTo>
                  <a:pt x="7966" y="10609"/>
                  <a:pt x="7704" y="10871"/>
                  <a:pt x="7382" y="10871"/>
                </a:cubicBezTo>
                <a:cubicBezTo>
                  <a:pt x="7061" y="10871"/>
                  <a:pt x="6811" y="10597"/>
                  <a:pt x="6811" y="10288"/>
                </a:cubicBezTo>
                <a:cubicBezTo>
                  <a:pt x="6811" y="10073"/>
                  <a:pt x="6906" y="9883"/>
                  <a:pt x="7085" y="9776"/>
                </a:cubicBezTo>
                <a:cubicBezTo>
                  <a:pt x="7144" y="9752"/>
                  <a:pt x="7180" y="9692"/>
                  <a:pt x="7180" y="9633"/>
                </a:cubicBezTo>
                <a:lnTo>
                  <a:pt x="7180" y="9228"/>
                </a:lnTo>
                <a:cubicBezTo>
                  <a:pt x="7180" y="9121"/>
                  <a:pt x="7109" y="9049"/>
                  <a:pt x="7001" y="9049"/>
                </a:cubicBezTo>
                <a:lnTo>
                  <a:pt x="5763" y="9049"/>
                </a:lnTo>
                <a:lnTo>
                  <a:pt x="5763" y="7811"/>
                </a:lnTo>
                <a:cubicBezTo>
                  <a:pt x="5763" y="7716"/>
                  <a:pt x="5692" y="7632"/>
                  <a:pt x="5585" y="7632"/>
                </a:cubicBezTo>
                <a:lnTo>
                  <a:pt x="5180" y="7632"/>
                </a:lnTo>
                <a:cubicBezTo>
                  <a:pt x="5120" y="7632"/>
                  <a:pt x="5061" y="7668"/>
                  <a:pt x="5037" y="7728"/>
                </a:cubicBezTo>
                <a:cubicBezTo>
                  <a:pt x="4930" y="7906"/>
                  <a:pt x="4739" y="8013"/>
                  <a:pt x="4525" y="8013"/>
                </a:cubicBezTo>
                <a:cubicBezTo>
                  <a:pt x="4203" y="8013"/>
                  <a:pt x="3953" y="7740"/>
                  <a:pt x="3953" y="7430"/>
                </a:cubicBezTo>
                <a:cubicBezTo>
                  <a:pt x="3953" y="7120"/>
                  <a:pt x="4215" y="6847"/>
                  <a:pt x="4525" y="6847"/>
                </a:cubicBezTo>
                <a:cubicBezTo>
                  <a:pt x="4739" y="6847"/>
                  <a:pt x="4930" y="6954"/>
                  <a:pt x="5037" y="7132"/>
                </a:cubicBezTo>
                <a:cubicBezTo>
                  <a:pt x="5061" y="7192"/>
                  <a:pt x="5120" y="7216"/>
                  <a:pt x="5180" y="7216"/>
                </a:cubicBezTo>
                <a:lnTo>
                  <a:pt x="5585" y="7216"/>
                </a:lnTo>
                <a:cubicBezTo>
                  <a:pt x="5692" y="7216"/>
                  <a:pt x="5763" y="7144"/>
                  <a:pt x="5763" y="7037"/>
                </a:cubicBezTo>
                <a:lnTo>
                  <a:pt x="5763" y="5811"/>
                </a:lnTo>
                <a:lnTo>
                  <a:pt x="6823" y="5811"/>
                </a:lnTo>
                <a:lnTo>
                  <a:pt x="6823" y="5942"/>
                </a:lnTo>
                <a:cubicBezTo>
                  <a:pt x="6585" y="6120"/>
                  <a:pt x="6454" y="6406"/>
                  <a:pt x="6454" y="6680"/>
                </a:cubicBezTo>
                <a:cubicBezTo>
                  <a:pt x="6454" y="7204"/>
                  <a:pt x="6870" y="7621"/>
                  <a:pt x="7382" y="7621"/>
                </a:cubicBezTo>
                <a:cubicBezTo>
                  <a:pt x="7906" y="7621"/>
                  <a:pt x="8323" y="7204"/>
                  <a:pt x="8323" y="6680"/>
                </a:cubicBezTo>
                <a:cubicBezTo>
                  <a:pt x="8323" y="6382"/>
                  <a:pt x="8192" y="6108"/>
                  <a:pt x="7954" y="5942"/>
                </a:cubicBezTo>
                <a:lnTo>
                  <a:pt x="7954" y="5811"/>
                </a:lnTo>
                <a:close/>
                <a:moveTo>
                  <a:pt x="3799" y="1"/>
                </a:moveTo>
                <a:cubicBezTo>
                  <a:pt x="3275" y="1"/>
                  <a:pt x="2858" y="417"/>
                  <a:pt x="2858" y="941"/>
                </a:cubicBezTo>
                <a:cubicBezTo>
                  <a:pt x="2858" y="1239"/>
                  <a:pt x="3001" y="1525"/>
                  <a:pt x="3239" y="1679"/>
                </a:cubicBezTo>
                <a:lnTo>
                  <a:pt x="3239" y="1822"/>
                </a:lnTo>
                <a:lnTo>
                  <a:pt x="2001" y="1822"/>
                </a:lnTo>
                <a:cubicBezTo>
                  <a:pt x="1894" y="1822"/>
                  <a:pt x="1822" y="1894"/>
                  <a:pt x="1822" y="2001"/>
                </a:cubicBezTo>
                <a:lnTo>
                  <a:pt x="1822" y="5608"/>
                </a:lnTo>
                <a:lnTo>
                  <a:pt x="1822" y="6847"/>
                </a:lnTo>
                <a:lnTo>
                  <a:pt x="1691" y="6847"/>
                </a:lnTo>
                <a:cubicBezTo>
                  <a:pt x="1513" y="6609"/>
                  <a:pt x="1227" y="6478"/>
                  <a:pt x="941" y="6478"/>
                </a:cubicBezTo>
                <a:cubicBezTo>
                  <a:pt x="417" y="6478"/>
                  <a:pt x="1" y="6894"/>
                  <a:pt x="1" y="7406"/>
                </a:cubicBezTo>
                <a:cubicBezTo>
                  <a:pt x="1" y="7930"/>
                  <a:pt x="417" y="8347"/>
                  <a:pt x="941" y="8347"/>
                </a:cubicBezTo>
                <a:cubicBezTo>
                  <a:pt x="1239" y="8347"/>
                  <a:pt x="1525" y="8216"/>
                  <a:pt x="1691" y="7978"/>
                </a:cubicBezTo>
                <a:lnTo>
                  <a:pt x="1822" y="7978"/>
                </a:lnTo>
                <a:lnTo>
                  <a:pt x="1822" y="9216"/>
                </a:lnTo>
                <a:cubicBezTo>
                  <a:pt x="1822" y="9311"/>
                  <a:pt x="1894" y="9395"/>
                  <a:pt x="2001" y="9395"/>
                </a:cubicBezTo>
                <a:lnTo>
                  <a:pt x="2620" y="9395"/>
                </a:lnTo>
                <a:cubicBezTo>
                  <a:pt x="2727" y="9395"/>
                  <a:pt x="2799" y="9311"/>
                  <a:pt x="2799" y="9216"/>
                </a:cubicBezTo>
                <a:cubicBezTo>
                  <a:pt x="2799" y="9109"/>
                  <a:pt x="2727" y="9037"/>
                  <a:pt x="2620" y="9037"/>
                </a:cubicBezTo>
                <a:lnTo>
                  <a:pt x="2179" y="9037"/>
                </a:lnTo>
                <a:lnTo>
                  <a:pt x="2179" y="7799"/>
                </a:lnTo>
                <a:cubicBezTo>
                  <a:pt x="2179" y="7692"/>
                  <a:pt x="2108" y="7621"/>
                  <a:pt x="2001" y="7621"/>
                </a:cubicBezTo>
                <a:lnTo>
                  <a:pt x="1596" y="7621"/>
                </a:lnTo>
                <a:cubicBezTo>
                  <a:pt x="1536" y="7621"/>
                  <a:pt x="1477" y="7644"/>
                  <a:pt x="1453" y="7704"/>
                </a:cubicBezTo>
                <a:cubicBezTo>
                  <a:pt x="1346" y="7882"/>
                  <a:pt x="1155" y="7990"/>
                  <a:pt x="941" y="7990"/>
                </a:cubicBezTo>
                <a:cubicBezTo>
                  <a:pt x="620" y="7990"/>
                  <a:pt x="358" y="7728"/>
                  <a:pt x="358" y="7406"/>
                </a:cubicBezTo>
                <a:cubicBezTo>
                  <a:pt x="358" y="7085"/>
                  <a:pt x="632" y="6835"/>
                  <a:pt x="941" y="6835"/>
                </a:cubicBezTo>
                <a:cubicBezTo>
                  <a:pt x="1155" y="6835"/>
                  <a:pt x="1346" y="6930"/>
                  <a:pt x="1453" y="7109"/>
                </a:cubicBezTo>
                <a:cubicBezTo>
                  <a:pt x="1477" y="7168"/>
                  <a:pt x="1536" y="7204"/>
                  <a:pt x="1596" y="7204"/>
                </a:cubicBezTo>
                <a:lnTo>
                  <a:pt x="2001" y="7204"/>
                </a:lnTo>
                <a:cubicBezTo>
                  <a:pt x="2108" y="7204"/>
                  <a:pt x="2179" y="7132"/>
                  <a:pt x="2179" y="7025"/>
                </a:cubicBezTo>
                <a:lnTo>
                  <a:pt x="2179" y="5787"/>
                </a:lnTo>
                <a:lnTo>
                  <a:pt x="3418" y="5787"/>
                </a:lnTo>
                <a:cubicBezTo>
                  <a:pt x="3513" y="5787"/>
                  <a:pt x="3596" y="5716"/>
                  <a:pt x="3596" y="5608"/>
                </a:cubicBezTo>
                <a:lnTo>
                  <a:pt x="3596" y="5204"/>
                </a:lnTo>
                <a:cubicBezTo>
                  <a:pt x="3596" y="5144"/>
                  <a:pt x="3561" y="5085"/>
                  <a:pt x="3501" y="5061"/>
                </a:cubicBezTo>
                <a:cubicBezTo>
                  <a:pt x="3322" y="4954"/>
                  <a:pt x="3215" y="4763"/>
                  <a:pt x="3215" y="4549"/>
                </a:cubicBezTo>
                <a:cubicBezTo>
                  <a:pt x="3215" y="4227"/>
                  <a:pt x="3489" y="3977"/>
                  <a:pt x="3799" y="3977"/>
                </a:cubicBezTo>
                <a:cubicBezTo>
                  <a:pt x="4132" y="3977"/>
                  <a:pt x="4382" y="4239"/>
                  <a:pt x="4382" y="4549"/>
                </a:cubicBezTo>
                <a:cubicBezTo>
                  <a:pt x="4382" y="4763"/>
                  <a:pt x="4275" y="4954"/>
                  <a:pt x="4096" y="5061"/>
                </a:cubicBezTo>
                <a:cubicBezTo>
                  <a:pt x="4037" y="5085"/>
                  <a:pt x="4013" y="5144"/>
                  <a:pt x="4013" y="5204"/>
                </a:cubicBezTo>
                <a:lnTo>
                  <a:pt x="4013" y="5608"/>
                </a:lnTo>
                <a:cubicBezTo>
                  <a:pt x="4013" y="5716"/>
                  <a:pt x="4084" y="5787"/>
                  <a:pt x="4192" y="5787"/>
                </a:cubicBezTo>
                <a:lnTo>
                  <a:pt x="5418" y="5787"/>
                </a:lnTo>
                <a:lnTo>
                  <a:pt x="5418" y="6847"/>
                </a:lnTo>
                <a:lnTo>
                  <a:pt x="5287" y="6847"/>
                </a:lnTo>
                <a:cubicBezTo>
                  <a:pt x="5108" y="6609"/>
                  <a:pt x="4823" y="6478"/>
                  <a:pt x="4549" y="6478"/>
                </a:cubicBezTo>
                <a:cubicBezTo>
                  <a:pt x="4025" y="6478"/>
                  <a:pt x="3608" y="6894"/>
                  <a:pt x="3608" y="7406"/>
                </a:cubicBezTo>
                <a:cubicBezTo>
                  <a:pt x="3608" y="7930"/>
                  <a:pt x="4025" y="8347"/>
                  <a:pt x="4549" y="8347"/>
                </a:cubicBezTo>
                <a:cubicBezTo>
                  <a:pt x="4846" y="8347"/>
                  <a:pt x="5120" y="8216"/>
                  <a:pt x="5287" y="7978"/>
                </a:cubicBezTo>
                <a:lnTo>
                  <a:pt x="5418" y="7978"/>
                </a:lnTo>
                <a:lnTo>
                  <a:pt x="5418" y="9037"/>
                </a:lnTo>
                <a:lnTo>
                  <a:pt x="3168" y="9037"/>
                </a:lnTo>
                <a:cubicBezTo>
                  <a:pt x="3072" y="9037"/>
                  <a:pt x="3001" y="9109"/>
                  <a:pt x="3001" y="9216"/>
                </a:cubicBezTo>
                <a:cubicBezTo>
                  <a:pt x="3001" y="9311"/>
                  <a:pt x="3072" y="9395"/>
                  <a:pt x="3168" y="9395"/>
                </a:cubicBezTo>
                <a:lnTo>
                  <a:pt x="6835" y="9395"/>
                </a:lnTo>
                <a:lnTo>
                  <a:pt x="6835" y="9526"/>
                </a:lnTo>
                <a:cubicBezTo>
                  <a:pt x="6597" y="9704"/>
                  <a:pt x="6466" y="9990"/>
                  <a:pt x="6466" y="10264"/>
                </a:cubicBezTo>
                <a:cubicBezTo>
                  <a:pt x="6466" y="10788"/>
                  <a:pt x="6882" y="11204"/>
                  <a:pt x="7406" y="11204"/>
                </a:cubicBezTo>
                <a:cubicBezTo>
                  <a:pt x="7918" y="11204"/>
                  <a:pt x="8335" y="10788"/>
                  <a:pt x="8335" y="10264"/>
                </a:cubicBezTo>
                <a:cubicBezTo>
                  <a:pt x="8335" y="9966"/>
                  <a:pt x="8204" y="9692"/>
                  <a:pt x="7966" y="9526"/>
                </a:cubicBezTo>
                <a:lnTo>
                  <a:pt x="7966" y="9395"/>
                </a:lnTo>
                <a:lnTo>
                  <a:pt x="9204" y="9395"/>
                </a:lnTo>
                <a:cubicBezTo>
                  <a:pt x="9311" y="9395"/>
                  <a:pt x="9383" y="9311"/>
                  <a:pt x="9383" y="9216"/>
                </a:cubicBezTo>
                <a:lnTo>
                  <a:pt x="9383" y="8002"/>
                </a:lnTo>
                <a:lnTo>
                  <a:pt x="9383" y="7787"/>
                </a:lnTo>
                <a:lnTo>
                  <a:pt x="9383" y="5596"/>
                </a:lnTo>
                <a:lnTo>
                  <a:pt x="9383" y="4358"/>
                </a:lnTo>
                <a:lnTo>
                  <a:pt x="9514" y="4358"/>
                </a:lnTo>
                <a:cubicBezTo>
                  <a:pt x="9692" y="4596"/>
                  <a:pt x="9978" y="4727"/>
                  <a:pt x="10264" y="4727"/>
                </a:cubicBezTo>
                <a:cubicBezTo>
                  <a:pt x="10776" y="4727"/>
                  <a:pt x="11192" y="4311"/>
                  <a:pt x="11192" y="3799"/>
                </a:cubicBezTo>
                <a:cubicBezTo>
                  <a:pt x="11192" y="3287"/>
                  <a:pt x="10776" y="2858"/>
                  <a:pt x="10264" y="2858"/>
                </a:cubicBezTo>
                <a:cubicBezTo>
                  <a:pt x="9966" y="2858"/>
                  <a:pt x="9680" y="2989"/>
                  <a:pt x="9514" y="3227"/>
                </a:cubicBezTo>
                <a:lnTo>
                  <a:pt x="9383" y="3227"/>
                </a:lnTo>
                <a:lnTo>
                  <a:pt x="9383" y="2001"/>
                </a:lnTo>
                <a:cubicBezTo>
                  <a:pt x="9383" y="1894"/>
                  <a:pt x="9311" y="1822"/>
                  <a:pt x="9204" y="1822"/>
                </a:cubicBezTo>
                <a:lnTo>
                  <a:pt x="8609" y="1822"/>
                </a:lnTo>
                <a:cubicBezTo>
                  <a:pt x="8502" y="1822"/>
                  <a:pt x="8430" y="1894"/>
                  <a:pt x="8430" y="2001"/>
                </a:cubicBezTo>
                <a:cubicBezTo>
                  <a:pt x="8430" y="2096"/>
                  <a:pt x="8502" y="2179"/>
                  <a:pt x="8609" y="2179"/>
                </a:cubicBezTo>
                <a:lnTo>
                  <a:pt x="9026" y="2179"/>
                </a:lnTo>
                <a:lnTo>
                  <a:pt x="9026" y="3406"/>
                </a:lnTo>
                <a:cubicBezTo>
                  <a:pt x="9026" y="3513"/>
                  <a:pt x="9097" y="3584"/>
                  <a:pt x="9204" y="3584"/>
                </a:cubicBezTo>
                <a:lnTo>
                  <a:pt x="9609" y="3584"/>
                </a:lnTo>
                <a:cubicBezTo>
                  <a:pt x="9668" y="3584"/>
                  <a:pt x="9728" y="3561"/>
                  <a:pt x="9752" y="3501"/>
                </a:cubicBezTo>
                <a:cubicBezTo>
                  <a:pt x="9859" y="3322"/>
                  <a:pt x="10049" y="3215"/>
                  <a:pt x="10264" y="3215"/>
                </a:cubicBezTo>
                <a:cubicBezTo>
                  <a:pt x="10585" y="3215"/>
                  <a:pt x="10835" y="3489"/>
                  <a:pt x="10835" y="3799"/>
                </a:cubicBezTo>
                <a:cubicBezTo>
                  <a:pt x="10835" y="4120"/>
                  <a:pt x="10573" y="4382"/>
                  <a:pt x="10264" y="4382"/>
                </a:cubicBezTo>
                <a:cubicBezTo>
                  <a:pt x="10049" y="4382"/>
                  <a:pt x="9859" y="4275"/>
                  <a:pt x="9752" y="4096"/>
                </a:cubicBezTo>
                <a:cubicBezTo>
                  <a:pt x="9728" y="4037"/>
                  <a:pt x="9668" y="4001"/>
                  <a:pt x="9609" y="4001"/>
                </a:cubicBezTo>
                <a:lnTo>
                  <a:pt x="9204" y="4001"/>
                </a:lnTo>
                <a:cubicBezTo>
                  <a:pt x="9097" y="4001"/>
                  <a:pt x="9026" y="4084"/>
                  <a:pt x="9026" y="4180"/>
                </a:cubicBezTo>
                <a:lnTo>
                  <a:pt x="9026" y="5418"/>
                </a:lnTo>
                <a:lnTo>
                  <a:pt x="7787" y="5418"/>
                </a:lnTo>
                <a:cubicBezTo>
                  <a:pt x="7680" y="5418"/>
                  <a:pt x="7609" y="5489"/>
                  <a:pt x="7609" y="5596"/>
                </a:cubicBezTo>
                <a:lnTo>
                  <a:pt x="7609" y="6001"/>
                </a:lnTo>
                <a:cubicBezTo>
                  <a:pt x="7609" y="6061"/>
                  <a:pt x="7644" y="6120"/>
                  <a:pt x="7704" y="6144"/>
                </a:cubicBezTo>
                <a:cubicBezTo>
                  <a:pt x="7883" y="6251"/>
                  <a:pt x="7978" y="6442"/>
                  <a:pt x="7978" y="6656"/>
                </a:cubicBezTo>
                <a:cubicBezTo>
                  <a:pt x="7978" y="6978"/>
                  <a:pt x="7716" y="7240"/>
                  <a:pt x="7406" y="7240"/>
                </a:cubicBezTo>
                <a:cubicBezTo>
                  <a:pt x="7073" y="7240"/>
                  <a:pt x="6823" y="6966"/>
                  <a:pt x="6823" y="6656"/>
                </a:cubicBezTo>
                <a:cubicBezTo>
                  <a:pt x="6823" y="6442"/>
                  <a:pt x="6930" y="6251"/>
                  <a:pt x="7109" y="6144"/>
                </a:cubicBezTo>
                <a:cubicBezTo>
                  <a:pt x="7168" y="6120"/>
                  <a:pt x="7192" y="6061"/>
                  <a:pt x="7192" y="6001"/>
                </a:cubicBezTo>
                <a:lnTo>
                  <a:pt x="7192" y="5596"/>
                </a:lnTo>
                <a:cubicBezTo>
                  <a:pt x="7192" y="5489"/>
                  <a:pt x="7121" y="5418"/>
                  <a:pt x="7013" y="5418"/>
                </a:cubicBezTo>
                <a:lnTo>
                  <a:pt x="5775" y="5418"/>
                </a:lnTo>
                <a:lnTo>
                  <a:pt x="5775" y="4358"/>
                </a:lnTo>
                <a:lnTo>
                  <a:pt x="5918" y="4358"/>
                </a:lnTo>
                <a:cubicBezTo>
                  <a:pt x="6097" y="4596"/>
                  <a:pt x="6370" y="4739"/>
                  <a:pt x="6656" y="4739"/>
                </a:cubicBezTo>
                <a:cubicBezTo>
                  <a:pt x="7180" y="4739"/>
                  <a:pt x="7597" y="4323"/>
                  <a:pt x="7597" y="3799"/>
                </a:cubicBezTo>
                <a:cubicBezTo>
                  <a:pt x="7597" y="3275"/>
                  <a:pt x="7180" y="2858"/>
                  <a:pt x="6656" y="2858"/>
                </a:cubicBezTo>
                <a:cubicBezTo>
                  <a:pt x="6359" y="2858"/>
                  <a:pt x="6073" y="2989"/>
                  <a:pt x="5918" y="3227"/>
                </a:cubicBezTo>
                <a:lnTo>
                  <a:pt x="5775" y="3227"/>
                </a:lnTo>
                <a:lnTo>
                  <a:pt x="5775" y="2179"/>
                </a:lnTo>
                <a:lnTo>
                  <a:pt x="8025" y="2179"/>
                </a:lnTo>
                <a:cubicBezTo>
                  <a:pt x="8133" y="2179"/>
                  <a:pt x="8204" y="2096"/>
                  <a:pt x="8204" y="2001"/>
                </a:cubicBezTo>
                <a:cubicBezTo>
                  <a:pt x="8204" y="1894"/>
                  <a:pt x="8133" y="1822"/>
                  <a:pt x="8025" y="1822"/>
                </a:cubicBezTo>
                <a:lnTo>
                  <a:pt x="4370" y="1822"/>
                </a:lnTo>
                <a:lnTo>
                  <a:pt x="4370" y="1679"/>
                </a:lnTo>
                <a:cubicBezTo>
                  <a:pt x="4608" y="1501"/>
                  <a:pt x="4739" y="1227"/>
                  <a:pt x="4739" y="941"/>
                </a:cubicBezTo>
                <a:cubicBezTo>
                  <a:pt x="4739" y="417"/>
                  <a:pt x="4323" y="1"/>
                  <a:pt x="3799" y="1"/>
                </a:cubicBezTo>
                <a:close/>
              </a:path>
            </a:pathLst>
          </a:custGeom>
          <a:solidFill>
            <a:schemeClr val="dk2"/>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panose="020B0604020202020204"/>
              <a:buNone/>
            </a:pPr>
            <a:endParaRPr sz="28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nvGrpSpPr>
          <p:cNvPr id="548" name="Google Shape;548;g2df2c35899b_0_485"/>
          <p:cNvGrpSpPr/>
          <p:nvPr/>
        </p:nvGrpSpPr>
        <p:grpSpPr>
          <a:xfrm>
            <a:off x="6560783" y="3369310"/>
            <a:ext cx="1154421" cy="1160565"/>
            <a:chOff x="3095745" y="3805393"/>
            <a:chExt cx="352840" cy="354718"/>
          </a:xfrm>
        </p:grpSpPr>
        <p:sp>
          <p:nvSpPr>
            <p:cNvPr id="549" name="Google Shape;549;g2df2c35899b_0_485"/>
            <p:cNvSpPr/>
            <p:nvPr/>
          </p:nvSpPr>
          <p:spPr>
            <a:xfrm>
              <a:off x="3095745" y="3805393"/>
              <a:ext cx="272093" cy="271711"/>
            </a:xfrm>
            <a:custGeom>
              <a:avLst/>
              <a:gdLst/>
              <a:ahLst/>
              <a:cxnLst/>
              <a:rect l="l" t="t" r="r" b="b"/>
              <a:pathLst>
                <a:path w="8549" h="8537" extrusionOk="0">
                  <a:moveTo>
                    <a:pt x="4025" y="0"/>
                  </a:moveTo>
                  <a:cubicBezTo>
                    <a:pt x="3763" y="0"/>
                    <a:pt x="3525" y="179"/>
                    <a:pt x="3489" y="441"/>
                  </a:cubicBezTo>
                  <a:lnTo>
                    <a:pt x="3322" y="1262"/>
                  </a:lnTo>
                  <a:cubicBezTo>
                    <a:pt x="3155" y="1322"/>
                    <a:pt x="2977" y="1381"/>
                    <a:pt x="2834" y="1465"/>
                  </a:cubicBezTo>
                  <a:lnTo>
                    <a:pt x="2132" y="1012"/>
                  </a:lnTo>
                  <a:cubicBezTo>
                    <a:pt x="2036" y="947"/>
                    <a:pt x="1929" y="915"/>
                    <a:pt x="1825" y="915"/>
                  </a:cubicBezTo>
                  <a:cubicBezTo>
                    <a:pt x="1683" y="915"/>
                    <a:pt x="1544" y="974"/>
                    <a:pt x="1441" y="1084"/>
                  </a:cubicBezTo>
                  <a:lnTo>
                    <a:pt x="1084" y="1441"/>
                  </a:lnTo>
                  <a:cubicBezTo>
                    <a:pt x="905" y="1619"/>
                    <a:pt x="881" y="1917"/>
                    <a:pt x="1012" y="2119"/>
                  </a:cubicBezTo>
                  <a:lnTo>
                    <a:pt x="1477" y="2822"/>
                  </a:lnTo>
                  <a:cubicBezTo>
                    <a:pt x="1381" y="2989"/>
                    <a:pt x="1322" y="3155"/>
                    <a:pt x="1262" y="3310"/>
                  </a:cubicBezTo>
                  <a:lnTo>
                    <a:pt x="453" y="3477"/>
                  </a:lnTo>
                  <a:cubicBezTo>
                    <a:pt x="191" y="3524"/>
                    <a:pt x="0" y="3763"/>
                    <a:pt x="0" y="4013"/>
                  </a:cubicBezTo>
                  <a:lnTo>
                    <a:pt x="0" y="4525"/>
                  </a:lnTo>
                  <a:cubicBezTo>
                    <a:pt x="0" y="4775"/>
                    <a:pt x="179" y="5013"/>
                    <a:pt x="453" y="5060"/>
                  </a:cubicBezTo>
                  <a:lnTo>
                    <a:pt x="1262" y="5215"/>
                  </a:lnTo>
                  <a:cubicBezTo>
                    <a:pt x="1322" y="5382"/>
                    <a:pt x="1381" y="5560"/>
                    <a:pt x="1477" y="5715"/>
                  </a:cubicBezTo>
                  <a:lnTo>
                    <a:pt x="1012" y="6406"/>
                  </a:lnTo>
                  <a:cubicBezTo>
                    <a:pt x="869" y="6632"/>
                    <a:pt x="893" y="6918"/>
                    <a:pt x="1084" y="7096"/>
                  </a:cubicBezTo>
                  <a:lnTo>
                    <a:pt x="1441" y="7453"/>
                  </a:lnTo>
                  <a:cubicBezTo>
                    <a:pt x="1544" y="7557"/>
                    <a:pt x="1687" y="7608"/>
                    <a:pt x="1830" y="7608"/>
                  </a:cubicBezTo>
                  <a:cubicBezTo>
                    <a:pt x="1935" y="7608"/>
                    <a:pt x="2041" y="7580"/>
                    <a:pt x="2132" y="7525"/>
                  </a:cubicBezTo>
                  <a:lnTo>
                    <a:pt x="2834" y="7061"/>
                  </a:lnTo>
                  <a:cubicBezTo>
                    <a:pt x="2989" y="7156"/>
                    <a:pt x="3155" y="7215"/>
                    <a:pt x="3322" y="7275"/>
                  </a:cubicBezTo>
                  <a:lnTo>
                    <a:pt x="3489" y="8096"/>
                  </a:lnTo>
                  <a:cubicBezTo>
                    <a:pt x="3525" y="8346"/>
                    <a:pt x="3763" y="8537"/>
                    <a:pt x="4025" y="8537"/>
                  </a:cubicBezTo>
                  <a:lnTo>
                    <a:pt x="4525" y="8537"/>
                  </a:lnTo>
                  <a:cubicBezTo>
                    <a:pt x="4775" y="8537"/>
                    <a:pt x="5013" y="8358"/>
                    <a:pt x="5060" y="8096"/>
                  </a:cubicBezTo>
                  <a:lnTo>
                    <a:pt x="5227" y="7275"/>
                  </a:lnTo>
                  <a:cubicBezTo>
                    <a:pt x="5358" y="7227"/>
                    <a:pt x="5489" y="7180"/>
                    <a:pt x="5632" y="7120"/>
                  </a:cubicBezTo>
                  <a:cubicBezTo>
                    <a:pt x="5692" y="7084"/>
                    <a:pt x="5727" y="6977"/>
                    <a:pt x="5692" y="6894"/>
                  </a:cubicBezTo>
                  <a:cubicBezTo>
                    <a:pt x="5655" y="6821"/>
                    <a:pt x="5584" y="6790"/>
                    <a:pt x="5515" y="6790"/>
                  </a:cubicBezTo>
                  <a:cubicBezTo>
                    <a:pt x="5494" y="6790"/>
                    <a:pt x="5473" y="6793"/>
                    <a:pt x="5453" y="6799"/>
                  </a:cubicBezTo>
                  <a:cubicBezTo>
                    <a:pt x="5299" y="6870"/>
                    <a:pt x="5156" y="6918"/>
                    <a:pt x="5001" y="6965"/>
                  </a:cubicBezTo>
                  <a:cubicBezTo>
                    <a:pt x="4941" y="6977"/>
                    <a:pt x="4882" y="7037"/>
                    <a:pt x="4882" y="7096"/>
                  </a:cubicBezTo>
                  <a:lnTo>
                    <a:pt x="4703" y="8025"/>
                  </a:lnTo>
                  <a:cubicBezTo>
                    <a:pt x="4691" y="8108"/>
                    <a:pt x="4596" y="8180"/>
                    <a:pt x="4513" y="8180"/>
                  </a:cubicBezTo>
                  <a:lnTo>
                    <a:pt x="4001" y="8180"/>
                  </a:lnTo>
                  <a:cubicBezTo>
                    <a:pt x="3917" y="8180"/>
                    <a:pt x="3822" y="8120"/>
                    <a:pt x="3810" y="8025"/>
                  </a:cubicBezTo>
                  <a:lnTo>
                    <a:pt x="3632" y="7096"/>
                  </a:lnTo>
                  <a:cubicBezTo>
                    <a:pt x="3620" y="7037"/>
                    <a:pt x="3572" y="6977"/>
                    <a:pt x="3513" y="6965"/>
                  </a:cubicBezTo>
                  <a:cubicBezTo>
                    <a:pt x="3310" y="6906"/>
                    <a:pt x="3096" y="6811"/>
                    <a:pt x="2905" y="6703"/>
                  </a:cubicBezTo>
                  <a:cubicBezTo>
                    <a:pt x="2876" y="6691"/>
                    <a:pt x="2843" y="6686"/>
                    <a:pt x="2812" y="6686"/>
                  </a:cubicBezTo>
                  <a:cubicBezTo>
                    <a:pt x="2780" y="6686"/>
                    <a:pt x="2751" y="6691"/>
                    <a:pt x="2727" y="6703"/>
                  </a:cubicBezTo>
                  <a:lnTo>
                    <a:pt x="1941" y="7227"/>
                  </a:lnTo>
                  <a:cubicBezTo>
                    <a:pt x="1904" y="7249"/>
                    <a:pt x="1864" y="7260"/>
                    <a:pt x="1824" y="7260"/>
                  </a:cubicBezTo>
                  <a:cubicBezTo>
                    <a:pt x="1774" y="7260"/>
                    <a:pt x="1725" y="7243"/>
                    <a:pt x="1679" y="7203"/>
                  </a:cubicBezTo>
                  <a:lnTo>
                    <a:pt x="1322" y="6846"/>
                  </a:lnTo>
                  <a:cubicBezTo>
                    <a:pt x="1262" y="6787"/>
                    <a:pt x="1250" y="6680"/>
                    <a:pt x="1298" y="6584"/>
                  </a:cubicBezTo>
                  <a:lnTo>
                    <a:pt x="1822" y="5799"/>
                  </a:lnTo>
                  <a:cubicBezTo>
                    <a:pt x="1846" y="5739"/>
                    <a:pt x="1858" y="5679"/>
                    <a:pt x="1822" y="5620"/>
                  </a:cubicBezTo>
                  <a:cubicBezTo>
                    <a:pt x="1715" y="5429"/>
                    <a:pt x="1620" y="5215"/>
                    <a:pt x="1560" y="5013"/>
                  </a:cubicBezTo>
                  <a:cubicBezTo>
                    <a:pt x="1548" y="4953"/>
                    <a:pt x="1489" y="4894"/>
                    <a:pt x="1429" y="4894"/>
                  </a:cubicBezTo>
                  <a:lnTo>
                    <a:pt x="512" y="4715"/>
                  </a:lnTo>
                  <a:cubicBezTo>
                    <a:pt x="417" y="4703"/>
                    <a:pt x="346" y="4608"/>
                    <a:pt x="346" y="4525"/>
                  </a:cubicBezTo>
                  <a:lnTo>
                    <a:pt x="346" y="4013"/>
                  </a:lnTo>
                  <a:cubicBezTo>
                    <a:pt x="346" y="3929"/>
                    <a:pt x="405" y="3834"/>
                    <a:pt x="512" y="3822"/>
                  </a:cubicBezTo>
                  <a:lnTo>
                    <a:pt x="1429" y="3643"/>
                  </a:lnTo>
                  <a:cubicBezTo>
                    <a:pt x="1489" y="3632"/>
                    <a:pt x="1548" y="3584"/>
                    <a:pt x="1560" y="3524"/>
                  </a:cubicBezTo>
                  <a:cubicBezTo>
                    <a:pt x="1620" y="3322"/>
                    <a:pt x="1715" y="3108"/>
                    <a:pt x="1822" y="2917"/>
                  </a:cubicBezTo>
                  <a:cubicBezTo>
                    <a:pt x="1846" y="2858"/>
                    <a:pt x="1846" y="2786"/>
                    <a:pt x="1822" y="2739"/>
                  </a:cubicBezTo>
                  <a:lnTo>
                    <a:pt x="1298" y="1941"/>
                  </a:lnTo>
                  <a:cubicBezTo>
                    <a:pt x="1250" y="1869"/>
                    <a:pt x="1250" y="1762"/>
                    <a:pt x="1322" y="1691"/>
                  </a:cubicBezTo>
                  <a:lnTo>
                    <a:pt x="1679" y="1334"/>
                  </a:lnTo>
                  <a:cubicBezTo>
                    <a:pt x="1714" y="1299"/>
                    <a:pt x="1765" y="1280"/>
                    <a:pt x="1820" y="1280"/>
                  </a:cubicBezTo>
                  <a:cubicBezTo>
                    <a:pt x="1859" y="1280"/>
                    <a:pt x="1901" y="1290"/>
                    <a:pt x="1941" y="1310"/>
                  </a:cubicBezTo>
                  <a:lnTo>
                    <a:pt x="2727" y="1822"/>
                  </a:lnTo>
                  <a:cubicBezTo>
                    <a:pt x="2759" y="1841"/>
                    <a:pt x="2791" y="1853"/>
                    <a:pt x="2822" y="1853"/>
                  </a:cubicBezTo>
                  <a:cubicBezTo>
                    <a:pt x="2850" y="1853"/>
                    <a:pt x="2878" y="1844"/>
                    <a:pt x="2905" y="1822"/>
                  </a:cubicBezTo>
                  <a:cubicBezTo>
                    <a:pt x="3096" y="1727"/>
                    <a:pt x="3310" y="1631"/>
                    <a:pt x="3513" y="1572"/>
                  </a:cubicBezTo>
                  <a:cubicBezTo>
                    <a:pt x="3572" y="1560"/>
                    <a:pt x="3632" y="1500"/>
                    <a:pt x="3632" y="1441"/>
                  </a:cubicBezTo>
                  <a:lnTo>
                    <a:pt x="3810" y="512"/>
                  </a:lnTo>
                  <a:cubicBezTo>
                    <a:pt x="3822" y="429"/>
                    <a:pt x="3917" y="357"/>
                    <a:pt x="4001" y="357"/>
                  </a:cubicBezTo>
                  <a:lnTo>
                    <a:pt x="4513" y="357"/>
                  </a:lnTo>
                  <a:cubicBezTo>
                    <a:pt x="4596" y="357"/>
                    <a:pt x="4691" y="417"/>
                    <a:pt x="4703" y="512"/>
                  </a:cubicBezTo>
                  <a:lnTo>
                    <a:pt x="4882" y="1441"/>
                  </a:lnTo>
                  <a:cubicBezTo>
                    <a:pt x="4894" y="1500"/>
                    <a:pt x="4941" y="1560"/>
                    <a:pt x="5001" y="1572"/>
                  </a:cubicBezTo>
                  <a:cubicBezTo>
                    <a:pt x="5215" y="1631"/>
                    <a:pt x="5418" y="1727"/>
                    <a:pt x="5608" y="1822"/>
                  </a:cubicBezTo>
                  <a:cubicBezTo>
                    <a:pt x="5638" y="1840"/>
                    <a:pt x="5674" y="1849"/>
                    <a:pt x="5706" y="1849"/>
                  </a:cubicBezTo>
                  <a:cubicBezTo>
                    <a:pt x="5739" y="1849"/>
                    <a:pt x="5769" y="1840"/>
                    <a:pt x="5787" y="1822"/>
                  </a:cubicBezTo>
                  <a:lnTo>
                    <a:pt x="6584" y="1310"/>
                  </a:lnTo>
                  <a:cubicBezTo>
                    <a:pt x="6617" y="1288"/>
                    <a:pt x="6656" y="1277"/>
                    <a:pt x="6696" y="1277"/>
                  </a:cubicBezTo>
                  <a:cubicBezTo>
                    <a:pt x="6745" y="1277"/>
                    <a:pt x="6795" y="1294"/>
                    <a:pt x="6835" y="1334"/>
                  </a:cubicBezTo>
                  <a:lnTo>
                    <a:pt x="7192" y="1691"/>
                  </a:lnTo>
                  <a:cubicBezTo>
                    <a:pt x="7251" y="1750"/>
                    <a:pt x="7263" y="1858"/>
                    <a:pt x="7216" y="1941"/>
                  </a:cubicBezTo>
                  <a:lnTo>
                    <a:pt x="6704" y="2739"/>
                  </a:lnTo>
                  <a:cubicBezTo>
                    <a:pt x="6668" y="2798"/>
                    <a:pt x="6656" y="2858"/>
                    <a:pt x="6704" y="2917"/>
                  </a:cubicBezTo>
                  <a:cubicBezTo>
                    <a:pt x="6799" y="3108"/>
                    <a:pt x="6894" y="3322"/>
                    <a:pt x="6954" y="3524"/>
                  </a:cubicBezTo>
                  <a:cubicBezTo>
                    <a:pt x="6965" y="3584"/>
                    <a:pt x="7025" y="3643"/>
                    <a:pt x="7085" y="3643"/>
                  </a:cubicBezTo>
                  <a:lnTo>
                    <a:pt x="8013" y="3822"/>
                  </a:lnTo>
                  <a:cubicBezTo>
                    <a:pt x="8097" y="3834"/>
                    <a:pt x="8168" y="3929"/>
                    <a:pt x="8168" y="4013"/>
                  </a:cubicBezTo>
                  <a:lnTo>
                    <a:pt x="8168" y="4525"/>
                  </a:lnTo>
                  <a:cubicBezTo>
                    <a:pt x="8168" y="4608"/>
                    <a:pt x="8108" y="4703"/>
                    <a:pt x="8013" y="4715"/>
                  </a:cubicBezTo>
                  <a:lnTo>
                    <a:pt x="7085" y="4894"/>
                  </a:lnTo>
                  <a:cubicBezTo>
                    <a:pt x="7025" y="4906"/>
                    <a:pt x="6965" y="4953"/>
                    <a:pt x="6954" y="5013"/>
                  </a:cubicBezTo>
                  <a:cubicBezTo>
                    <a:pt x="6906" y="5156"/>
                    <a:pt x="6846" y="5322"/>
                    <a:pt x="6787" y="5477"/>
                  </a:cubicBezTo>
                  <a:cubicBezTo>
                    <a:pt x="6739" y="5560"/>
                    <a:pt x="6787" y="5668"/>
                    <a:pt x="6882" y="5715"/>
                  </a:cubicBezTo>
                  <a:cubicBezTo>
                    <a:pt x="6903" y="5724"/>
                    <a:pt x="6926" y="5729"/>
                    <a:pt x="6949" y="5729"/>
                  </a:cubicBezTo>
                  <a:cubicBezTo>
                    <a:pt x="7016" y="5729"/>
                    <a:pt x="7085" y="5691"/>
                    <a:pt x="7120" y="5620"/>
                  </a:cubicBezTo>
                  <a:cubicBezTo>
                    <a:pt x="7180" y="5489"/>
                    <a:pt x="7239" y="5358"/>
                    <a:pt x="7275" y="5215"/>
                  </a:cubicBezTo>
                  <a:lnTo>
                    <a:pt x="8097" y="5060"/>
                  </a:lnTo>
                  <a:cubicBezTo>
                    <a:pt x="8347" y="5013"/>
                    <a:pt x="8549" y="4775"/>
                    <a:pt x="8549" y="4525"/>
                  </a:cubicBezTo>
                  <a:lnTo>
                    <a:pt x="8549" y="4013"/>
                  </a:lnTo>
                  <a:cubicBezTo>
                    <a:pt x="8549" y="3763"/>
                    <a:pt x="8370" y="3524"/>
                    <a:pt x="8097" y="3477"/>
                  </a:cubicBezTo>
                  <a:lnTo>
                    <a:pt x="7275" y="3310"/>
                  </a:lnTo>
                  <a:cubicBezTo>
                    <a:pt x="7216" y="3155"/>
                    <a:pt x="7156" y="2977"/>
                    <a:pt x="7073" y="2822"/>
                  </a:cubicBezTo>
                  <a:lnTo>
                    <a:pt x="7537" y="2119"/>
                  </a:lnTo>
                  <a:cubicBezTo>
                    <a:pt x="7680" y="1905"/>
                    <a:pt x="7656" y="1619"/>
                    <a:pt x="7454" y="1441"/>
                  </a:cubicBezTo>
                  <a:lnTo>
                    <a:pt x="7096" y="1084"/>
                  </a:lnTo>
                  <a:cubicBezTo>
                    <a:pt x="6992" y="980"/>
                    <a:pt x="6848" y="924"/>
                    <a:pt x="6705" y="924"/>
                  </a:cubicBezTo>
                  <a:cubicBezTo>
                    <a:pt x="6603" y="924"/>
                    <a:pt x="6502" y="953"/>
                    <a:pt x="6418" y="1012"/>
                  </a:cubicBezTo>
                  <a:lnTo>
                    <a:pt x="5715" y="1465"/>
                  </a:lnTo>
                  <a:cubicBezTo>
                    <a:pt x="5549" y="1381"/>
                    <a:pt x="5394" y="1322"/>
                    <a:pt x="5227" y="1262"/>
                  </a:cubicBezTo>
                  <a:lnTo>
                    <a:pt x="5060" y="441"/>
                  </a:lnTo>
                  <a:cubicBezTo>
                    <a:pt x="5013" y="191"/>
                    <a:pt x="4775" y="0"/>
                    <a:pt x="4525" y="0"/>
                  </a:cubicBezTo>
                  <a:close/>
                </a:path>
              </a:pathLst>
            </a:custGeom>
            <a:solidFill>
              <a:schemeClr val="dk2"/>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panose="020B0604020202020204"/>
                <a:buNone/>
              </a:pPr>
              <a:endParaRPr sz="28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550" name="Google Shape;550;g2df2c35899b_0_485"/>
            <p:cNvSpPr/>
            <p:nvPr/>
          </p:nvSpPr>
          <p:spPr>
            <a:xfrm>
              <a:off x="3184798" y="3878883"/>
              <a:ext cx="109550" cy="94018"/>
            </a:xfrm>
            <a:custGeom>
              <a:avLst/>
              <a:gdLst/>
              <a:ahLst/>
              <a:cxnLst/>
              <a:rect l="l" t="t" r="r" b="b"/>
              <a:pathLst>
                <a:path w="3442" h="2954" extrusionOk="0">
                  <a:moveTo>
                    <a:pt x="1465" y="1"/>
                  </a:moveTo>
                  <a:cubicBezTo>
                    <a:pt x="941" y="1"/>
                    <a:pt x="453" y="191"/>
                    <a:pt x="72" y="561"/>
                  </a:cubicBezTo>
                  <a:cubicBezTo>
                    <a:pt x="0" y="632"/>
                    <a:pt x="0" y="739"/>
                    <a:pt x="72" y="811"/>
                  </a:cubicBezTo>
                  <a:cubicBezTo>
                    <a:pt x="113" y="852"/>
                    <a:pt x="158" y="873"/>
                    <a:pt x="203" y="873"/>
                  </a:cubicBezTo>
                  <a:cubicBezTo>
                    <a:pt x="247" y="873"/>
                    <a:pt x="292" y="852"/>
                    <a:pt x="334" y="811"/>
                  </a:cubicBezTo>
                  <a:cubicBezTo>
                    <a:pt x="631" y="513"/>
                    <a:pt x="1024" y="358"/>
                    <a:pt x="1465" y="358"/>
                  </a:cubicBezTo>
                  <a:cubicBezTo>
                    <a:pt x="2358" y="358"/>
                    <a:pt x="3084" y="1084"/>
                    <a:pt x="3084" y="1977"/>
                  </a:cubicBezTo>
                  <a:cubicBezTo>
                    <a:pt x="3084" y="2227"/>
                    <a:pt x="3024" y="2477"/>
                    <a:pt x="2905" y="2716"/>
                  </a:cubicBezTo>
                  <a:cubicBezTo>
                    <a:pt x="2846" y="2799"/>
                    <a:pt x="2894" y="2894"/>
                    <a:pt x="2977" y="2942"/>
                  </a:cubicBezTo>
                  <a:cubicBezTo>
                    <a:pt x="3013" y="2954"/>
                    <a:pt x="3036" y="2954"/>
                    <a:pt x="3048" y="2954"/>
                  </a:cubicBezTo>
                  <a:cubicBezTo>
                    <a:pt x="3108" y="2954"/>
                    <a:pt x="3167" y="2930"/>
                    <a:pt x="3215" y="2870"/>
                  </a:cubicBezTo>
                  <a:cubicBezTo>
                    <a:pt x="3370" y="2585"/>
                    <a:pt x="3441" y="2287"/>
                    <a:pt x="3441" y="1977"/>
                  </a:cubicBezTo>
                  <a:cubicBezTo>
                    <a:pt x="3441" y="894"/>
                    <a:pt x="2560" y="1"/>
                    <a:pt x="1465" y="1"/>
                  </a:cubicBezTo>
                  <a:close/>
                </a:path>
              </a:pathLst>
            </a:custGeom>
            <a:solidFill>
              <a:schemeClr val="dk2"/>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panose="020B0604020202020204"/>
                <a:buNone/>
              </a:pPr>
              <a:endParaRPr sz="28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551" name="Google Shape;551;g2df2c35899b_0_485"/>
            <p:cNvSpPr/>
            <p:nvPr/>
          </p:nvSpPr>
          <p:spPr>
            <a:xfrm>
              <a:off x="3168120" y="3917331"/>
              <a:ext cx="102707" cy="87016"/>
            </a:xfrm>
            <a:custGeom>
              <a:avLst/>
              <a:gdLst/>
              <a:ahLst/>
              <a:cxnLst/>
              <a:rect l="l" t="t" r="r" b="b"/>
              <a:pathLst>
                <a:path w="3227" h="2734" extrusionOk="0">
                  <a:moveTo>
                    <a:pt x="277" y="0"/>
                  </a:moveTo>
                  <a:cubicBezTo>
                    <a:pt x="203" y="0"/>
                    <a:pt x="136" y="38"/>
                    <a:pt x="108" y="115"/>
                  </a:cubicBezTo>
                  <a:cubicBezTo>
                    <a:pt x="36" y="317"/>
                    <a:pt x="0" y="531"/>
                    <a:pt x="0" y="758"/>
                  </a:cubicBezTo>
                  <a:cubicBezTo>
                    <a:pt x="0" y="1841"/>
                    <a:pt x="881" y="2734"/>
                    <a:pt x="1977" y="2734"/>
                  </a:cubicBezTo>
                  <a:cubicBezTo>
                    <a:pt x="2394" y="2734"/>
                    <a:pt x="2798" y="2603"/>
                    <a:pt x="3144" y="2365"/>
                  </a:cubicBezTo>
                  <a:cubicBezTo>
                    <a:pt x="3215" y="2305"/>
                    <a:pt x="3227" y="2198"/>
                    <a:pt x="3191" y="2127"/>
                  </a:cubicBezTo>
                  <a:cubicBezTo>
                    <a:pt x="3162" y="2075"/>
                    <a:pt x="3106" y="2051"/>
                    <a:pt x="3050" y="2051"/>
                  </a:cubicBezTo>
                  <a:cubicBezTo>
                    <a:pt x="3015" y="2051"/>
                    <a:pt x="2981" y="2061"/>
                    <a:pt x="2953" y="2079"/>
                  </a:cubicBezTo>
                  <a:cubicBezTo>
                    <a:pt x="2667" y="2282"/>
                    <a:pt x="2334" y="2389"/>
                    <a:pt x="2001" y="2389"/>
                  </a:cubicBezTo>
                  <a:cubicBezTo>
                    <a:pt x="1108" y="2389"/>
                    <a:pt x="370" y="1662"/>
                    <a:pt x="370" y="769"/>
                  </a:cubicBezTo>
                  <a:cubicBezTo>
                    <a:pt x="370" y="591"/>
                    <a:pt x="405" y="412"/>
                    <a:pt x="465" y="246"/>
                  </a:cubicBezTo>
                  <a:cubicBezTo>
                    <a:pt x="465" y="138"/>
                    <a:pt x="417" y="43"/>
                    <a:pt x="334" y="7"/>
                  </a:cubicBezTo>
                  <a:cubicBezTo>
                    <a:pt x="315" y="3"/>
                    <a:pt x="296" y="0"/>
                    <a:pt x="277" y="0"/>
                  </a:cubicBezTo>
                  <a:close/>
                </a:path>
              </a:pathLst>
            </a:custGeom>
            <a:solidFill>
              <a:schemeClr val="dk2"/>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panose="020B0604020202020204"/>
                <a:buNone/>
              </a:pPr>
              <a:endParaRPr sz="28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552" name="Google Shape;552;g2df2c35899b_0_485"/>
            <p:cNvSpPr/>
            <p:nvPr/>
          </p:nvSpPr>
          <p:spPr>
            <a:xfrm>
              <a:off x="3264749" y="3976275"/>
              <a:ext cx="183836" cy="183836"/>
            </a:xfrm>
            <a:custGeom>
              <a:avLst/>
              <a:gdLst/>
              <a:ahLst/>
              <a:cxnLst/>
              <a:rect l="l" t="t" r="r" b="b"/>
              <a:pathLst>
                <a:path w="5776" h="5776" extrusionOk="0">
                  <a:moveTo>
                    <a:pt x="2739" y="1"/>
                  </a:moveTo>
                  <a:cubicBezTo>
                    <a:pt x="2548" y="1"/>
                    <a:pt x="2370" y="156"/>
                    <a:pt x="2322" y="346"/>
                  </a:cubicBezTo>
                  <a:lnTo>
                    <a:pt x="2215" y="846"/>
                  </a:lnTo>
                  <a:cubicBezTo>
                    <a:pt x="2132" y="882"/>
                    <a:pt x="2036" y="930"/>
                    <a:pt x="1953" y="953"/>
                  </a:cubicBezTo>
                  <a:lnTo>
                    <a:pt x="1525" y="668"/>
                  </a:lnTo>
                  <a:cubicBezTo>
                    <a:pt x="1454" y="627"/>
                    <a:pt x="1372" y="606"/>
                    <a:pt x="1291" y="606"/>
                  </a:cubicBezTo>
                  <a:cubicBezTo>
                    <a:pt x="1181" y="606"/>
                    <a:pt x="1071" y="645"/>
                    <a:pt x="989" y="727"/>
                  </a:cubicBezTo>
                  <a:lnTo>
                    <a:pt x="751" y="965"/>
                  </a:lnTo>
                  <a:cubicBezTo>
                    <a:pt x="620" y="1108"/>
                    <a:pt x="584" y="1322"/>
                    <a:pt x="691" y="1501"/>
                  </a:cubicBezTo>
                  <a:lnTo>
                    <a:pt x="977" y="1942"/>
                  </a:lnTo>
                  <a:cubicBezTo>
                    <a:pt x="917" y="2061"/>
                    <a:pt x="870" y="2180"/>
                    <a:pt x="822" y="2311"/>
                  </a:cubicBezTo>
                  <a:cubicBezTo>
                    <a:pt x="786" y="2394"/>
                    <a:pt x="858" y="2501"/>
                    <a:pt x="941" y="2537"/>
                  </a:cubicBezTo>
                  <a:cubicBezTo>
                    <a:pt x="954" y="2541"/>
                    <a:pt x="967" y="2542"/>
                    <a:pt x="980" y="2542"/>
                  </a:cubicBezTo>
                  <a:cubicBezTo>
                    <a:pt x="1055" y="2542"/>
                    <a:pt x="1137" y="2489"/>
                    <a:pt x="1167" y="2418"/>
                  </a:cubicBezTo>
                  <a:cubicBezTo>
                    <a:pt x="1203" y="2275"/>
                    <a:pt x="1251" y="2144"/>
                    <a:pt x="1322" y="2025"/>
                  </a:cubicBezTo>
                  <a:cubicBezTo>
                    <a:pt x="1358" y="1965"/>
                    <a:pt x="1358" y="1894"/>
                    <a:pt x="1322" y="1846"/>
                  </a:cubicBezTo>
                  <a:lnTo>
                    <a:pt x="989" y="1322"/>
                  </a:lnTo>
                  <a:cubicBezTo>
                    <a:pt x="977" y="1299"/>
                    <a:pt x="977" y="1263"/>
                    <a:pt x="1001" y="1239"/>
                  </a:cubicBezTo>
                  <a:lnTo>
                    <a:pt x="1239" y="1001"/>
                  </a:lnTo>
                  <a:cubicBezTo>
                    <a:pt x="1258" y="981"/>
                    <a:pt x="1274" y="973"/>
                    <a:pt x="1291" y="973"/>
                  </a:cubicBezTo>
                  <a:cubicBezTo>
                    <a:pt x="1304" y="973"/>
                    <a:pt x="1318" y="978"/>
                    <a:pt x="1334" y="989"/>
                  </a:cubicBezTo>
                  <a:lnTo>
                    <a:pt x="1846" y="1322"/>
                  </a:lnTo>
                  <a:cubicBezTo>
                    <a:pt x="1878" y="1342"/>
                    <a:pt x="1910" y="1354"/>
                    <a:pt x="1942" y="1354"/>
                  </a:cubicBezTo>
                  <a:cubicBezTo>
                    <a:pt x="1969" y="1354"/>
                    <a:pt x="1997" y="1345"/>
                    <a:pt x="2025" y="1322"/>
                  </a:cubicBezTo>
                  <a:cubicBezTo>
                    <a:pt x="2144" y="1251"/>
                    <a:pt x="2287" y="1203"/>
                    <a:pt x="2417" y="1156"/>
                  </a:cubicBezTo>
                  <a:cubicBezTo>
                    <a:pt x="2477" y="1144"/>
                    <a:pt x="2537" y="1084"/>
                    <a:pt x="2537" y="1025"/>
                  </a:cubicBezTo>
                  <a:lnTo>
                    <a:pt x="2656" y="418"/>
                  </a:lnTo>
                  <a:cubicBezTo>
                    <a:pt x="2656" y="382"/>
                    <a:pt x="2679" y="358"/>
                    <a:pt x="2727" y="358"/>
                  </a:cubicBezTo>
                  <a:lnTo>
                    <a:pt x="3060" y="358"/>
                  </a:lnTo>
                  <a:cubicBezTo>
                    <a:pt x="3084" y="358"/>
                    <a:pt x="3120" y="394"/>
                    <a:pt x="3132" y="418"/>
                  </a:cubicBezTo>
                  <a:lnTo>
                    <a:pt x="3251" y="1025"/>
                  </a:lnTo>
                  <a:cubicBezTo>
                    <a:pt x="3263" y="1084"/>
                    <a:pt x="3310" y="1144"/>
                    <a:pt x="3370" y="1156"/>
                  </a:cubicBezTo>
                  <a:cubicBezTo>
                    <a:pt x="3501" y="1203"/>
                    <a:pt x="3632" y="1251"/>
                    <a:pt x="3751" y="1322"/>
                  </a:cubicBezTo>
                  <a:cubicBezTo>
                    <a:pt x="3781" y="1340"/>
                    <a:pt x="3816" y="1349"/>
                    <a:pt x="3849" y="1349"/>
                  </a:cubicBezTo>
                  <a:cubicBezTo>
                    <a:pt x="3882" y="1349"/>
                    <a:pt x="3912" y="1340"/>
                    <a:pt x="3930" y="1322"/>
                  </a:cubicBezTo>
                  <a:lnTo>
                    <a:pt x="4453" y="989"/>
                  </a:lnTo>
                  <a:cubicBezTo>
                    <a:pt x="4469" y="978"/>
                    <a:pt x="4483" y="973"/>
                    <a:pt x="4497" y="973"/>
                  </a:cubicBezTo>
                  <a:cubicBezTo>
                    <a:pt x="4513" y="973"/>
                    <a:pt x="4529" y="981"/>
                    <a:pt x="4549" y="1001"/>
                  </a:cubicBezTo>
                  <a:lnTo>
                    <a:pt x="4787" y="1239"/>
                  </a:lnTo>
                  <a:cubicBezTo>
                    <a:pt x="4811" y="1263"/>
                    <a:pt x="4811" y="1299"/>
                    <a:pt x="4799" y="1322"/>
                  </a:cubicBezTo>
                  <a:lnTo>
                    <a:pt x="4453" y="1846"/>
                  </a:lnTo>
                  <a:cubicBezTo>
                    <a:pt x="4430" y="1906"/>
                    <a:pt x="4406" y="1965"/>
                    <a:pt x="4453" y="2025"/>
                  </a:cubicBezTo>
                  <a:cubicBezTo>
                    <a:pt x="4525" y="2144"/>
                    <a:pt x="4573" y="2275"/>
                    <a:pt x="4620" y="2418"/>
                  </a:cubicBezTo>
                  <a:cubicBezTo>
                    <a:pt x="4632" y="2477"/>
                    <a:pt x="4692" y="2537"/>
                    <a:pt x="4751" y="2537"/>
                  </a:cubicBezTo>
                  <a:lnTo>
                    <a:pt x="5358" y="2656"/>
                  </a:lnTo>
                  <a:cubicBezTo>
                    <a:pt x="5394" y="2656"/>
                    <a:pt x="5418" y="2680"/>
                    <a:pt x="5418" y="2727"/>
                  </a:cubicBezTo>
                  <a:lnTo>
                    <a:pt x="5418" y="3049"/>
                  </a:lnTo>
                  <a:cubicBezTo>
                    <a:pt x="5418" y="3085"/>
                    <a:pt x="5394" y="3108"/>
                    <a:pt x="5358" y="3132"/>
                  </a:cubicBezTo>
                  <a:lnTo>
                    <a:pt x="4751" y="3251"/>
                  </a:lnTo>
                  <a:cubicBezTo>
                    <a:pt x="4692" y="3263"/>
                    <a:pt x="4632" y="3311"/>
                    <a:pt x="4620" y="3370"/>
                  </a:cubicBezTo>
                  <a:cubicBezTo>
                    <a:pt x="4573" y="3501"/>
                    <a:pt x="4525" y="3632"/>
                    <a:pt x="4453" y="3751"/>
                  </a:cubicBezTo>
                  <a:cubicBezTo>
                    <a:pt x="4430" y="3811"/>
                    <a:pt x="4430" y="3882"/>
                    <a:pt x="4453" y="3930"/>
                  </a:cubicBezTo>
                  <a:lnTo>
                    <a:pt x="4799" y="4454"/>
                  </a:lnTo>
                  <a:cubicBezTo>
                    <a:pt x="4811" y="4478"/>
                    <a:pt x="4811" y="4513"/>
                    <a:pt x="4787" y="4537"/>
                  </a:cubicBezTo>
                  <a:lnTo>
                    <a:pt x="4549" y="4775"/>
                  </a:lnTo>
                  <a:cubicBezTo>
                    <a:pt x="4526" y="4798"/>
                    <a:pt x="4508" y="4806"/>
                    <a:pt x="4489" y="4806"/>
                  </a:cubicBezTo>
                  <a:cubicBezTo>
                    <a:pt x="4478" y="4806"/>
                    <a:pt x="4467" y="4803"/>
                    <a:pt x="4453" y="4799"/>
                  </a:cubicBezTo>
                  <a:lnTo>
                    <a:pt x="3930" y="4454"/>
                  </a:lnTo>
                  <a:cubicBezTo>
                    <a:pt x="3898" y="4435"/>
                    <a:pt x="3866" y="4422"/>
                    <a:pt x="3834" y="4422"/>
                  </a:cubicBezTo>
                  <a:cubicBezTo>
                    <a:pt x="3806" y="4422"/>
                    <a:pt x="3779" y="4432"/>
                    <a:pt x="3751" y="4454"/>
                  </a:cubicBezTo>
                  <a:cubicBezTo>
                    <a:pt x="3632" y="4525"/>
                    <a:pt x="3501" y="4573"/>
                    <a:pt x="3370" y="4621"/>
                  </a:cubicBezTo>
                  <a:cubicBezTo>
                    <a:pt x="3310" y="4632"/>
                    <a:pt x="3251" y="4692"/>
                    <a:pt x="3251" y="4751"/>
                  </a:cubicBezTo>
                  <a:lnTo>
                    <a:pt x="3132" y="5359"/>
                  </a:lnTo>
                  <a:cubicBezTo>
                    <a:pt x="3132" y="5394"/>
                    <a:pt x="3096" y="5418"/>
                    <a:pt x="3060" y="5418"/>
                  </a:cubicBezTo>
                  <a:lnTo>
                    <a:pt x="2727" y="5418"/>
                  </a:lnTo>
                  <a:cubicBezTo>
                    <a:pt x="2703" y="5418"/>
                    <a:pt x="2668" y="5394"/>
                    <a:pt x="2656" y="5359"/>
                  </a:cubicBezTo>
                  <a:lnTo>
                    <a:pt x="2537" y="4751"/>
                  </a:lnTo>
                  <a:cubicBezTo>
                    <a:pt x="2525" y="4692"/>
                    <a:pt x="2477" y="4632"/>
                    <a:pt x="2417" y="4621"/>
                  </a:cubicBezTo>
                  <a:cubicBezTo>
                    <a:pt x="2287" y="4573"/>
                    <a:pt x="2144" y="4525"/>
                    <a:pt x="2025" y="4454"/>
                  </a:cubicBezTo>
                  <a:cubicBezTo>
                    <a:pt x="1995" y="4436"/>
                    <a:pt x="1962" y="4427"/>
                    <a:pt x="1931" y="4427"/>
                  </a:cubicBezTo>
                  <a:cubicBezTo>
                    <a:pt x="1900" y="4427"/>
                    <a:pt x="1870" y="4436"/>
                    <a:pt x="1846" y="4454"/>
                  </a:cubicBezTo>
                  <a:lnTo>
                    <a:pt x="1334" y="4799"/>
                  </a:lnTo>
                  <a:cubicBezTo>
                    <a:pt x="1321" y="4803"/>
                    <a:pt x="1309" y="4806"/>
                    <a:pt x="1298" y="4806"/>
                  </a:cubicBezTo>
                  <a:cubicBezTo>
                    <a:pt x="1279" y="4806"/>
                    <a:pt x="1261" y="4798"/>
                    <a:pt x="1239" y="4775"/>
                  </a:cubicBezTo>
                  <a:lnTo>
                    <a:pt x="1001" y="4537"/>
                  </a:lnTo>
                  <a:cubicBezTo>
                    <a:pt x="977" y="4513"/>
                    <a:pt x="977" y="4478"/>
                    <a:pt x="989" y="4454"/>
                  </a:cubicBezTo>
                  <a:lnTo>
                    <a:pt x="1322" y="3930"/>
                  </a:lnTo>
                  <a:cubicBezTo>
                    <a:pt x="1358" y="3870"/>
                    <a:pt x="1370" y="3811"/>
                    <a:pt x="1322" y="3751"/>
                  </a:cubicBezTo>
                  <a:cubicBezTo>
                    <a:pt x="1251" y="3632"/>
                    <a:pt x="1215" y="3501"/>
                    <a:pt x="1167" y="3370"/>
                  </a:cubicBezTo>
                  <a:cubicBezTo>
                    <a:pt x="1144" y="3311"/>
                    <a:pt x="1084" y="3251"/>
                    <a:pt x="1024" y="3251"/>
                  </a:cubicBezTo>
                  <a:lnTo>
                    <a:pt x="417" y="3132"/>
                  </a:lnTo>
                  <a:cubicBezTo>
                    <a:pt x="393" y="3132"/>
                    <a:pt x="358" y="3097"/>
                    <a:pt x="358" y="3049"/>
                  </a:cubicBezTo>
                  <a:lnTo>
                    <a:pt x="358" y="2727"/>
                  </a:lnTo>
                  <a:cubicBezTo>
                    <a:pt x="358" y="2692"/>
                    <a:pt x="393" y="2668"/>
                    <a:pt x="417" y="2656"/>
                  </a:cubicBezTo>
                  <a:lnTo>
                    <a:pt x="465" y="2632"/>
                  </a:lnTo>
                  <a:cubicBezTo>
                    <a:pt x="548" y="2620"/>
                    <a:pt x="632" y="2525"/>
                    <a:pt x="596" y="2430"/>
                  </a:cubicBezTo>
                  <a:cubicBezTo>
                    <a:pt x="586" y="2352"/>
                    <a:pt x="520" y="2289"/>
                    <a:pt x="444" y="2289"/>
                  </a:cubicBezTo>
                  <a:cubicBezTo>
                    <a:pt x="428" y="2289"/>
                    <a:pt x="410" y="2292"/>
                    <a:pt x="393" y="2299"/>
                  </a:cubicBezTo>
                  <a:lnTo>
                    <a:pt x="346" y="2311"/>
                  </a:lnTo>
                  <a:cubicBezTo>
                    <a:pt x="155" y="2358"/>
                    <a:pt x="1" y="2513"/>
                    <a:pt x="1" y="2727"/>
                  </a:cubicBezTo>
                  <a:lnTo>
                    <a:pt x="1" y="3049"/>
                  </a:lnTo>
                  <a:cubicBezTo>
                    <a:pt x="1" y="3251"/>
                    <a:pt x="155" y="3430"/>
                    <a:pt x="346" y="3466"/>
                  </a:cubicBezTo>
                  <a:lnTo>
                    <a:pt x="846" y="3573"/>
                  </a:lnTo>
                  <a:cubicBezTo>
                    <a:pt x="882" y="3668"/>
                    <a:pt x="929" y="3751"/>
                    <a:pt x="953" y="3847"/>
                  </a:cubicBezTo>
                  <a:lnTo>
                    <a:pt x="679" y="4275"/>
                  </a:lnTo>
                  <a:cubicBezTo>
                    <a:pt x="572" y="4442"/>
                    <a:pt x="584" y="4656"/>
                    <a:pt x="727" y="4811"/>
                  </a:cubicBezTo>
                  <a:lnTo>
                    <a:pt x="977" y="5049"/>
                  </a:lnTo>
                  <a:cubicBezTo>
                    <a:pt x="1055" y="5127"/>
                    <a:pt x="1163" y="5172"/>
                    <a:pt x="1278" y="5172"/>
                  </a:cubicBezTo>
                  <a:cubicBezTo>
                    <a:pt x="1356" y="5172"/>
                    <a:pt x="1436" y="5152"/>
                    <a:pt x="1513" y="5109"/>
                  </a:cubicBezTo>
                  <a:lnTo>
                    <a:pt x="1941" y="4823"/>
                  </a:lnTo>
                  <a:cubicBezTo>
                    <a:pt x="2025" y="4871"/>
                    <a:pt x="2120" y="4894"/>
                    <a:pt x="2203" y="4930"/>
                  </a:cubicBezTo>
                  <a:lnTo>
                    <a:pt x="2310" y="5430"/>
                  </a:lnTo>
                  <a:cubicBezTo>
                    <a:pt x="2358" y="5633"/>
                    <a:pt x="2513" y="5775"/>
                    <a:pt x="2727" y="5775"/>
                  </a:cubicBezTo>
                  <a:lnTo>
                    <a:pt x="3060" y="5775"/>
                  </a:lnTo>
                  <a:cubicBezTo>
                    <a:pt x="3251" y="5775"/>
                    <a:pt x="3430" y="5633"/>
                    <a:pt x="3465" y="5430"/>
                  </a:cubicBezTo>
                  <a:lnTo>
                    <a:pt x="3572" y="4930"/>
                  </a:lnTo>
                  <a:cubicBezTo>
                    <a:pt x="3668" y="4894"/>
                    <a:pt x="3751" y="4859"/>
                    <a:pt x="3846" y="4823"/>
                  </a:cubicBezTo>
                  <a:lnTo>
                    <a:pt x="4275" y="5109"/>
                  </a:lnTo>
                  <a:cubicBezTo>
                    <a:pt x="4344" y="5153"/>
                    <a:pt x="4422" y="5175"/>
                    <a:pt x="4500" y="5175"/>
                  </a:cubicBezTo>
                  <a:cubicBezTo>
                    <a:pt x="4610" y="5175"/>
                    <a:pt x="4720" y="5132"/>
                    <a:pt x="4811" y="5049"/>
                  </a:cubicBezTo>
                  <a:lnTo>
                    <a:pt x="5049" y="4811"/>
                  </a:lnTo>
                  <a:cubicBezTo>
                    <a:pt x="5180" y="4680"/>
                    <a:pt x="5215" y="4454"/>
                    <a:pt x="5108" y="4275"/>
                  </a:cubicBezTo>
                  <a:lnTo>
                    <a:pt x="4823" y="3847"/>
                  </a:lnTo>
                  <a:cubicBezTo>
                    <a:pt x="4870" y="3751"/>
                    <a:pt x="4894" y="3668"/>
                    <a:pt x="4930" y="3573"/>
                  </a:cubicBezTo>
                  <a:lnTo>
                    <a:pt x="5442" y="3466"/>
                  </a:lnTo>
                  <a:cubicBezTo>
                    <a:pt x="5632" y="3430"/>
                    <a:pt x="5775" y="3263"/>
                    <a:pt x="5775" y="3049"/>
                  </a:cubicBezTo>
                  <a:lnTo>
                    <a:pt x="5775" y="2727"/>
                  </a:lnTo>
                  <a:cubicBezTo>
                    <a:pt x="5775" y="2513"/>
                    <a:pt x="5644" y="2358"/>
                    <a:pt x="5454" y="2311"/>
                  </a:cubicBezTo>
                  <a:lnTo>
                    <a:pt x="4942" y="2204"/>
                  </a:lnTo>
                  <a:cubicBezTo>
                    <a:pt x="4918" y="2120"/>
                    <a:pt x="4870" y="2025"/>
                    <a:pt x="4846" y="1942"/>
                  </a:cubicBezTo>
                  <a:lnTo>
                    <a:pt x="5120" y="1501"/>
                  </a:lnTo>
                  <a:cubicBezTo>
                    <a:pt x="5227" y="1346"/>
                    <a:pt x="5215" y="1120"/>
                    <a:pt x="5061" y="965"/>
                  </a:cubicBezTo>
                  <a:lnTo>
                    <a:pt x="4823" y="727"/>
                  </a:lnTo>
                  <a:cubicBezTo>
                    <a:pt x="4745" y="650"/>
                    <a:pt x="4634" y="610"/>
                    <a:pt x="4520" y="610"/>
                  </a:cubicBezTo>
                  <a:cubicBezTo>
                    <a:pt x="4441" y="610"/>
                    <a:pt x="4360" y="629"/>
                    <a:pt x="4287" y="668"/>
                  </a:cubicBezTo>
                  <a:lnTo>
                    <a:pt x="3858" y="953"/>
                  </a:lnTo>
                  <a:cubicBezTo>
                    <a:pt x="3763" y="906"/>
                    <a:pt x="3680" y="882"/>
                    <a:pt x="3596" y="846"/>
                  </a:cubicBezTo>
                  <a:lnTo>
                    <a:pt x="3489" y="346"/>
                  </a:lnTo>
                  <a:cubicBezTo>
                    <a:pt x="3441" y="156"/>
                    <a:pt x="3275" y="1"/>
                    <a:pt x="3072" y="1"/>
                  </a:cubicBezTo>
                  <a:close/>
                </a:path>
              </a:pathLst>
            </a:custGeom>
            <a:solidFill>
              <a:schemeClr val="dk2"/>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panose="020B0604020202020204"/>
                <a:buNone/>
              </a:pPr>
              <a:endParaRPr sz="28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553" name="Google Shape;553;g2df2c35899b_0_485"/>
            <p:cNvSpPr/>
            <p:nvPr/>
          </p:nvSpPr>
          <p:spPr>
            <a:xfrm>
              <a:off x="3326526" y="4036907"/>
              <a:ext cx="62541" cy="62573"/>
            </a:xfrm>
            <a:custGeom>
              <a:avLst/>
              <a:gdLst/>
              <a:ahLst/>
              <a:cxnLst/>
              <a:rect l="l" t="t" r="r" b="b"/>
              <a:pathLst>
                <a:path w="1965" h="1966" extrusionOk="0">
                  <a:moveTo>
                    <a:pt x="977" y="1"/>
                  </a:moveTo>
                  <a:cubicBezTo>
                    <a:pt x="441" y="1"/>
                    <a:pt x="0" y="453"/>
                    <a:pt x="0" y="989"/>
                  </a:cubicBezTo>
                  <a:cubicBezTo>
                    <a:pt x="0" y="1525"/>
                    <a:pt x="441" y="1965"/>
                    <a:pt x="977" y="1965"/>
                  </a:cubicBezTo>
                  <a:cubicBezTo>
                    <a:pt x="1203" y="1965"/>
                    <a:pt x="1417" y="1894"/>
                    <a:pt x="1572" y="1763"/>
                  </a:cubicBezTo>
                  <a:cubicBezTo>
                    <a:pt x="1655" y="1703"/>
                    <a:pt x="1667" y="1596"/>
                    <a:pt x="1608" y="1501"/>
                  </a:cubicBezTo>
                  <a:cubicBezTo>
                    <a:pt x="1574" y="1461"/>
                    <a:pt x="1525" y="1439"/>
                    <a:pt x="1473" y="1439"/>
                  </a:cubicBezTo>
                  <a:cubicBezTo>
                    <a:pt x="1434" y="1439"/>
                    <a:pt x="1394" y="1452"/>
                    <a:pt x="1358" y="1477"/>
                  </a:cubicBezTo>
                  <a:cubicBezTo>
                    <a:pt x="1250" y="1561"/>
                    <a:pt x="1119" y="1608"/>
                    <a:pt x="965" y="1608"/>
                  </a:cubicBezTo>
                  <a:cubicBezTo>
                    <a:pt x="619" y="1608"/>
                    <a:pt x="346" y="1322"/>
                    <a:pt x="346" y="977"/>
                  </a:cubicBezTo>
                  <a:cubicBezTo>
                    <a:pt x="346" y="644"/>
                    <a:pt x="619" y="358"/>
                    <a:pt x="977" y="358"/>
                  </a:cubicBezTo>
                  <a:cubicBezTo>
                    <a:pt x="1322" y="358"/>
                    <a:pt x="1608" y="644"/>
                    <a:pt x="1608" y="989"/>
                  </a:cubicBezTo>
                  <a:cubicBezTo>
                    <a:pt x="1608" y="1084"/>
                    <a:pt x="1679" y="1168"/>
                    <a:pt x="1786" y="1168"/>
                  </a:cubicBezTo>
                  <a:cubicBezTo>
                    <a:pt x="1893" y="1168"/>
                    <a:pt x="1965" y="1084"/>
                    <a:pt x="1965" y="989"/>
                  </a:cubicBezTo>
                  <a:cubicBezTo>
                    <a:pt x="1965" y="453"/>
                    <a:pt x="1512" y="1"/>
                    <a:pt x="977" y="1"/>
                  </a:cubicBezTo>
                  <a:close/>
                </a:path>
              </a:pathLst>
            </a:custGeom>
            <a:solidFill>
              <a:schemeClr val="dk2"/>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panose="020B0604020202020204"/>
                <a:buNone/>
              </a:pPr>
              <a:endParaRPr sz="28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554" name="Google Shape;554;g2df2c35899b_0_485"/>
            <p:cNvSpPr/>
            <p:nvPr/>
          </p:nvSpPr>
          <p:spPr>
            <a:xfrm>
              <a:off x="3196542" y="3907687"/>
              <a:ext cx="68238" cy="68238"/>
            </a:xfrm>
            <a:custGeom>
              <a:avLst/>
              <a:gdLst/>
              <a:ahLst/>
              <a:cxnLst/>
              <a:rect l="l" t="t" r="r" b="b"/>
              <a:pathLst>
                <a:path w="2144" h="2144" extrusionOk="0">
                  <a:moveTo>
                    <a:pt x="1072" y="358"/>
                  </a:moveTo>
                  <a:cubicBezTo>
                    <a:pt x="1477" y="358"/>
                    <a:pt x="1786" y="680"/>
                    <a:pt x="1786" y="1072"/>
                  </a:cubicBezTo>
                  <a:cubicBezTo>
                    <a:pt x="1786" y="1477"/>
                    <a:pt x="1465" y="1787"/>
                    <a:pt x="1072" y="1787"/>
                  </a:cubicBezTo>
                  <a:cubicBezTo>
                    <a:pt x="691" y="1787"/>
                    <a:pt x="358" y="1453"/>
                    <a:pt x="358" y="1072"/>
                  </a:cubicBezTo>
                  <a:cubicBezTo>
                    <a:pt x="358" y="668"/>
                    <a:pt x="691" y="358"/>
                    <a:pt x="1072" y="358"/>
                  </a:cubicBezTo>
                  <a:close/>
                  <a:moveTo>
                    <a:pt x="1072" y="1"/>
                  </a:moveTo>
                  <a:cubicBezTo>
                    <a:pt x="477" y="1"/>
                    <a:pt x="0" y="477"/>
                    <a:pt x="0" y="1072"/>
                  </a:cubicBezTo>
                  <a:cubicBezTo>
                    <a:pt x="0" y="1668"/>
                    <a:pt x="477" y="2144"/>
                    <a:pt x="1072" y="2144"/>
                  </a:cubicBezTo>
                  <a:cubicBezTo>
                    <a:pt x="1667" y="2144"/>
                    <a:pt x="2144" y="1656"/>
                    <a:pt x="2144" y="1072"/>
                  </a:cubicBezTo>
                  <a:cubicBezTo>
                    <a:pt x="2144" y="477"/>
                    <a:pt x="1667" y="1"/>
                    <a:pt x="1072" y="1"/>
                  </a:cubicBezTo>
                  <a:close/>
                </a:path>
              </a:pathLst>
            </a:custGeom>
            <a:solidFill>
              <a:schemeClr val="dk2"/>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panose="020B0604020202020204"/>
                <a:buNone/>
              </a:pPr>
              <a:endParaRPr sz="28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555" name="Google Shape;555;g2df2c35899b_0_485"/>
          <p:cNvGrpSpPr/>
          <p:nvPr/>
        </p:nvGrpSpPr>
        <p:grpSpPr>
          <a:xfrm>
            <a:off x="10135932" y="3369287"/>
            <a:ext cx="1167638" cy="1160629"/>
            <a:chOff x="3541011" y="3367320"/>
            <a:chExt cx="348257" cy="346188"/>
          </a:xfrm>
        </p:grpSpPr>
        <p:sp>
          <p:nvSpPr>
            <p:cNvPr id="556" name="Google Shape;556;g2df2c35899b_0_485"/>
            <p:cNvSpPr/>
            <p:nvPr/>
          </p:nvSpPr>
          <p:spPr>
            <a:xfrm>
              <a:off x="3541011" y="3367320"/>
              <a:ext cx="347906" cy="346188"/>
            </a:xfrm>
            <a:custGeom>
              <a:avLst/>
              <a:gdLst/>
              <a:ahLst/>
              <a:cxnLst/>
              <a:rect l="l" t="t" r="r" b="b"/>
              <a:pathLst>
                <a:path w="10931" h="10877" extrusionOk="0">
                  <a:moveTo>
                    <a:pt x="4203" y="6323"/>
                  </a:moveTo>
                  <a:cubicBezTo>
                    <a:pt x="4322" y="6454"/>
                    <a:pt x="4465" y="6609"/>
                    <a:pt x="4620" y="6740"/>
                  </a:cubicBezTo>
                  <a:lnTo>
                    <a:pt x="4024" y="7335"/>
                  </a:lnTo>
                  <a:lnTo>
                    <a:pt x="3977" y="7287"/>
                  </a:lnTo>
                  <a:lnTo>
                    <a:pt x="3632" y="6942"/>
                  </a:lnTo>
                  <a:lnTo>
                    <a:pt x="3584" y="6906"/>
                  </a:lnTo>
                  <a:lnTo>
                    <a:pt x="4203" y="6323"/>
                  </a:lnTo>
                  <a:close/>
                  <a:moveTo>
                    <a:pt x="3239" y="7123"/>
                  </a:moveTo>
                  <a:cubicBezTo>
                    <a:pt x="3307" y="7123"/>
                    <a:pt x="3376" y="7150"/>
                    <a:pt x="3429" y="7204"/>
                  </a:cubicBezTo>
                  <a:lnTo>
                    <a:pt x="3763" y="7537"/>
                  </a:lnTo>
                  <a:cubicBezTo>
                    <a:pt x="3858" y="7632"/>
                    <a:pt x="3858" y="7799"/>
                    <a:pt x="3751" y="7894"/>
                  </a:cubicBezTo>
                  <a:lnTo>
                    <a:pt x="3560" y="8097"/>
                  </a:lnTo>
                  <a:lnTo>
                    <a:pt x="2858" y="7394"/>
                  </a:lnTo>
                  <a:lnTo>
                    <a:pt x="3048" y="7204"/>
                  </a:lnTo>
                  <a:cubicBezTo>
                    <a:pt x="3102" y="7150"/>
                    <a:pt x="3170" y="7123"/>
                    <a:pt x="3239" y="7123"/>
                  </a:cubicBezTo>
                  <a:close/>
                  <a:moveTo>
                    <a:pt x="2631" y="7597"/>
                  </a:moveTo>
                  <a:lnTo>
                    <a:pt x="3334" y="8299"/>
                  </a:lnTo>
                  <a:lnTo>
                    <a:pt x="1167" y="10478"/>
                  </a:lnTo>
                  <a:cubicBezTo>
                    <a:pt x="1113" y="10526"/>
                    <a:pt x="1045" y="10550"/>
                    <a:pt x="976" y="10550"/>
                  </a:cubicBezTo>
                  <a:cubicBezTo>
                    <a:pt x="908" y="10550"/>
                    <a:pt x="840" y="10526"/>
                    <a:pt x="786" y="10478"/>
                  </a:cubicBezTo>
                  <a:lnTo>
                    <a:pt x="453" y="10133"/>
                  </a:lnTo>
                  <a:cubicBezTo>
                    <a:pt x="357" y="10038"/>
                    <a:pt x="357" y="9883"/>
                    <a:pt x="465" y="9776"/>
                  </a:cubicBezTo>
                  <a:lnTo>
                    <a:pt x="2631" y="7597"/>
                  </a:lnTo>
                  <a:close/>
                  <a:moveTo>
                    <a:pt x="7120" y="1"/>
                  </a:moveTo>
                  <a:cubicBezTo>
                    <a:pt x="3989" y="1"/>
                    <a:pt x="2191" y="3537"/>
                    <a:pt x="4001" y="6073"/>
                  </a:cubicBezTo>
                  <a:lnTo>
                    <a:pt x="3274" y="6799"/>
                  </a:lnTo>
                  <a:cubicBezTo>
                    <a:pt x="3249" y="6796"/>
                    <a:pt x="3223" y="6794"/>
                    <a:pt x="3198" y="6794"/>
                  </a:cubicBezTo>
                  <a:cubicBezTo>
                    <a:pt x="3049" y="6794"/>
                    <a:pt x="2912" y="6854"/>
                    <a:pt x="2810" y="6966"/>
                  </a:cubicBezTo>
                  <a:lnTo>
                    <a:pt x="226" y="9549"/>
                  </a:lnTo>
                  <a:cubicBezTo>
                    <a:pt x="0" y="9776"/>
                    <a:pt x="0" y="10145"/>
                    <a:pt x="226" y="10371"/>
                  </a:cubicBezTo>
                  <a:lnTo>
                    <a:pt x="572" y="10716"/>
                  </a:lnTo>
                  <a:cubicBezTo>
                    <a:pt x="679" y="10823"/>
                    <a:pt x="828" y="10877"/>
                    <a:pt x="976" y="10877"/>
                  </a:cubicBezTo>
                  <a:cubicBezTo>
                    <a:pt x="1125" y="10877"/>
                    <a:pt x="1274" y="10823"/>
                    <a:pt x="1381" y="10716"/>
                  </a:cubicBezTo>
                  <a:lnTo>
                    <a:pt x="3655" y="8430"/>
                  </a:lnTo>
                  <a:lnTo>
                    <a:pt x="3977" y="8121"/>
                  </a:lnTo>
                  <a:cubicBezTo>
                    <a:pt x="4096" y="8002"/>
                    <a:pt x="4155" y="7835"/>
                    <a:pt x="4144" y="7656"/>
                  </a:cubicBezTo>
                  <a:lnTo>
                    <a:pt x="4870" y="6930"/>
                  </a:lnTo>
                  <a:cubicBezTo>
                    <a:pt x="5406" y="7323"/>
                    <a:pt x="6037" y="7573"/>
                    <a:pt x="6715" y="7632"/>
                  </a:cubicBezTo>
                  <a:lnTo>
                    <a:pt x="6727" y="7632"/>
                  </a:lnTo>
                  <a:cubicBezTo>
                    <a:pt x="6799" y="7632"/>
                    <a:pt x="6882" y="7573"/>
                    <a:pt x="6894" y="7478"/>
                  </a:cubicBezTo>
                  <a:cubicBezTo>
                    <a:pt x="6906" y="7394"/>
                    <a:pt x="6834" y="7323"/>
                    <a:pt x="6739" y="7299"/>
                  </a:cubicBezTo>
                  <a:cubicBezTo>
                    <a:pt x="6037" y="7228"/>
                    <a:pt x="5406" y="6966"/>
                    <a:pt x="4882" y="6549"/>
                  </a:cubicBezTo>
                  <a:cubicBezTo>
                    <a:pt x="2298" y="4465"/>
                    <a:pt x="3822" y="310"/>
                    <a:pt x="7096" y="310"/>
                  </a:cubicBezTo>
                  <a:cubicBezTo>
                    <a:pt x="8942" y="310"/>
                    <a:pt x="10418" y="1703"/>
                    <a:pt x="10597" y="3465"/>
                  </a:cubicBezTo>
                  <a:cubicBezTo>
                    <a:pt x="10609" y="3549"/>
                    <a:pt x="10692" y="3608"/>
                    <a:pt x="10775" y="3608"/>
                  </a:cubicBezTo>
                  <a:cubicBezTo>
                    <a:pt x="10871" y="3596"/>
                    <a:pt x="10930" y="3525"/>
                    <a:pt x="10930" y="3430"/>
                  </a:cubicBezTo>
                  <a:cubicBezTo>
                    <a:pt x="10728" y="1525"/>
                    <a:pt x="9120" y="1"/>
                    <a:pt x="7120" y="1"/>
                  </a:cubicBezTo>
                  <a:close/>
                </a:path>
              </a:pathLst>
            </a:custGeom>
            <a:solidFill>
              <a:schemeClr val="dk2"/>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panose="020B0604020202020204"/>
                <a:buNone/>
              </a:pPr>
              <a:endParaRPr sz="28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557" name="Google Shape;557;g2df2c35899b_0_485"/>
            <p:cNvSpPr/>
            <p:nvPr/>
          </p:nvSpPr>
          <p:spPr>
            <a:xfrm>
              <a:off x="3658105" y="3389599"/>
              <a:ext cx="208820" cy="199431"/>
            </a:xfrm>
            <a:custGeom>
              <a:avLst/>
              <a:gdLst/>
              <a:ahLst/>
              <a:cxnLst/>
              <a:rect l="l" t="t" r="r" b="b"/>
              <a:pathLst>
                <a:path w="6561" h="6266" extrusionOk="0">
                  <a:moveTo>
                    <a:pt x="3441" y="336"/>
                  </a:moveTo>
                  <a:cubicBezTo>
                    <a:pt x="4989" y="336"/>
                    <a:pt x="6251" y="1587"/>
                    <a:pt x="6251" y="3146"/>
                  </a:cubicBezTo>
                  <a:cubicBezTo>
                    <a:pt x="6251" y="4694"/>
                    <a:pt x="4989" y="5944"/>
                    <a:pt x="3441" y="5944"/>
                  </a:cubicBezTo>
                  <a:cubicBezTo>
                    <a:pt x="2727" y="5944"/>
                    <a:pt x="1989" y="5682"/>
                    <a:pt x="1441" y="5135"/>
                  </a:cubicBezTo>
                  <a:cubicBezTo>
                    <a:pt x="345" y="4027"/>
                    <a:pt x="345" y="2241"/>
                    <a:pt x="1441" y="1158"/>
                  </a:cubicBezTo>
                  <a:cubicBezTo>
                    <a:pt x="1989" y="598"/>
                    <a:pt x="2703" y="336"/>
                    <a:pt x="3441" y="336"/>
                  </a:cubicBezTo>
                  <a:close/>
                  <a:moveTo>
                    <a:pt x="3428" y="0"/>
                  </a:moveTo>
                  <a:cubicBezTo>
                    <a:pt x="2628" y="0"/>
                    <a:pt x="1828" y="307"/>
                    <a:pt x="1215" y="920"/>
                  </a:cubicBezTo>
                  <a:cubicBezTo>
                    <a:pt x="0" y="2134"/>
                    <a:pt x="0" y="4123"/>
                    <a:pt x="1215" y="5337"/>
                  </a:cubicBezTo>
                  <a:cubicBezTo>
                    <a:pt x="1822" y="5944"/>
                    <a:pt x="2631" y="6266"/>
                    <a:pt x="3429" y="6266"/>
                  </a:cubicBezTo>
                  <a:cubicBezTo>
                    <a:pt x="5144" y="6266"/>
                    <a:pt x="6561" y="4873"/>
                    <a:pt x="6561" y="3134"/>
                  </a:cubicBezTo>
                  <a:cubicBezTo>
                    <a:pt x="6561" y="2301"/>
                    <a:pt x="6227" y="1515"/>
                    <a:pt x="5632" y="920"/>
                  </a:cubicBezTo>
                  <a:cubicBezTo>
                    <a:pt x="5025" y="307"/>
                    <a:pt x="4227" y="0"/>
                    <a:pt x="3428" y="0"/>
                  </a:cubicBezTo>
                  <a:close/>
                </a:path>
              </a:pathLst>
            </a:custGeom>
            <a:solidFill>
              <a:schemeClr val="dk2"/>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panose="020B0604020202020204"/>
                <a:buNone/>
              </a:pPr>
              <a:endParaRPr sz="28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558" name="Google Shape;558;g2df2c35899b_0_485"/>
            <p:cNvSpPr/>
            <p:nvPr/>
          </p:nvSpPr>
          <p:spPr>
            <a:xfrm>
              <a:off x="3720614" y="3426805"/>
              <a:ext cx="95164" cy="116011"/>
            </a:xfrm>
            <a:custGeom>
              <a:avLst/>
              <a:gdLst/>
              <a:ahLst/>
              <a:cxnLst/>
              <a:rect l="l" t="t" r="r" b="b"/>
              <a:pathLst>
                <a:path w="2990" h="3645" extrusionOk="0">
                  <a:moveTo>
                    <a:pt x="1477" y="334"/>
                  </a:moveTo>
                  <a:cubicBezTo>
                    <a:pt x="1834" y="334"/>
                    <a:pt x="2132" y="632"/>
                    <a:pt x="2132" y="989"/>
                  </a:cubicBezTo>
                  <a:cubicBezTo>
                    <a:pt x="2132" y="1334"/>
                    <a:pt x="1834" y="1632"/>
                    <a:pt x="1477" y="1632"/>
                  </a:cubicBezTo>
                  <a:cubicBezTo>
                    <a:pt x="1120" y="1632"/>
                    <a:pt x="822" y="1334"/>
                    <a:pt x="822" y="989"/>
                  </a:cubicBezTo>
                  <a:cubicBezTo>
                    <a:pt x="822" y="608"/>
                    <a:pt x="1120" y="334"/>
                    <a:pt x="1477" y="334"/>
                  </a:cubicBezTo>
                  <a:close/>
                  <a:moveTo>
                    <a:pt x="1906" y="1953"/>
                  </a:moveTo>
                  <a:cubicBezTo>
                    <a:pt x="2287" y="1953"/>
                    <a:pt x="2620" y="2263"/>
                    <a:pt x="2620" y="2668"/>
                  </a:cubicBezTo>
                  <a:lnTo>
                    <a:pt x="2620" y="3335"/>
                  </a:lnTo>
                  <a:lnTo>
                    <a:pt x="2275" y="3335"/>
                  </a:lnTo>
                  <a:lnTo>
                    <a:pt x="2275" y="2632"/>
                  </a:lnTo>
                  <a:cubicBezTo>
                    <a:pt x="2275" y="2549"/>
                    <a:pt x="2203" y="2477"/>
                    <a:pt x="2108" y="2477"/>
                  </a:cubicBezTo>
                  <a:cubicBezTo>
                    <a:pt x="2025" y="2477"/>
                    <a:pt x="1953" y="2549"/>
                    <a:pt x="1953" y="2632"/>
                  </a:cubicBezTo>
                  <a:lnTo>
                    <a:pt x="1953" y="3335"/>
                  </a:lnTo>
                  <a:lnTo>
                    <a:pt x="953" y="3335"/>
                  </a:lnTo>
                  <a:lnTo>
                    <a:pt x="953" y="2632"/>
                  </a:lnTo>
                  <a:cubicBezTo>
                    <a:pt x="953" y="2549"/>
                    <a:pt x="882" y="2477"/>
                    <a:pt x="787" y="2477"/>
                  </a:cubicBezTo>
                  <a:cubicBezTo>
                    <a:pt x="691" y="2477"/>
                    <a:pt x="620" y="2549"/>
                    <a:pt x="620" y="2632"/>
                  </a:cubicBezTo>
                  <a:lnTo>
                    <a:pt x="620" y="3335"/>
                  </a:lnTo>
                  <a:lnTo>
                    <a:pt x="263" y="3335"/>
                  </a:lnTo>
                  <a:lnTo>
                    <a:pt x="263" y="2668"/>
                  </a:lnTo>
                  <a:cubicBezTo>
                    <a:pt x="263" y="2275"/>
                    <a:pt x="584" y="1953"/>
                    <a:pt x="977" y="1953"/>
                  </a:cubicBezTo>
                  <a:close/>
                  <a:moveTo>
                    <a:pt x="1477" y="1"/>
                  </a:moveTo>
                  <a:cubicBezTo>
                    <a:pt x="941" y="1"/>
                    <a:pt x="501" y="429"/>
                    <a:pt x="501" y="965"/>
                  </a:cubicBezTo>
                  <a:cubicBezTo>
                    <a:pt x="501" y="1239"/>
                    <a:pt x="608" y="1477"/>
                    <a:pt x="787" y="1656"/>
                  </a:cubicBezTo>
                  <a:cubicBezTo>
                    <a:pt x="322" y="1763"/>
                    <a:pt x="1" y="2180"/>
                    <a:pt x="1" y="2656"/>
                  </a:cubicBezTo>
                  <a:lnTo>
                    <a:pt x="1" y="3335"/>
                  </a:lnTo>
                  <a:cubicBezTo>
                    <a:pt x="1" y="3501"/>
                    <a:pt x="132" y="3644"/>
                    <a:pt x="310" y="3644"/>
                  </a:cubicBezTo>
                  <a:lnTo>
                    <a:pt x="2680" y="3644"/>
                  </a:lnTo>
                  <a:cubicBezTo>
                    <a:pt x="2846" y="3644"/>
                    <a:pt x="2989" y="3513"/>
                    <a:pt x="2989" y="3335"/>
                  </a:cubicBezTo>
                  <a:lnTo>
                    <a:pt x="2989" y="2656"/>
                  </a:lnTo>
                  <a:cubicBezTo>
                    <a:pt x="2965" y="2180"/>
                    <a:pt x="2620" y="1763"/>
                    <a:pt x="2156" y="1656"/>
                  </a:cubicBezTo>
                  <a:cubicBezTo>
                    <a:pt x="2334" y="1477"/>
                    <a:pt x="2442" y="1239"/>
                    <a:pt x="2442" y="965"/>
                  </a:cubicBezTo>
                  <a:cubicBezTo>
                    <a:pt x="2442" y="429"/>
                    <a:pt x="2013" y="1"/>
                    <a:pt x="1477" y="1"/>
                  </a:cubicBezTo>
                  <a:close/>
                </a:path>
              </a:pathLst>
            </a:custGeom>
            <a:solidFill>
              <a:schemeClr val="dk2"/>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panose="020B0604020202020204"/>
                <a:buNone/>
              </a:pPr>
              <a:endParaRPr sz="28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559" name="Google Shape;559;g2df2c35899b_0_485"/>
            <p:cNvSpPr/>
            <p:nvPr/>
          </p:nvSpPr>
          <p:spPr>
            <a:xfrm>
              <a:off x="3773671" y="3496030"/>
              <a:ext cx="115597" cy="114993"/>
            </a:xfrm>
            <a:custGeom>
              <a:avLst/>
              <a:gdLst/>
              <a:ahLst/>
              <a:cxnLst/>
              <a:rect l="l" t="t" r="r" b="b"/>
              <a:pathLst>
                <a:path w="3632" h="3613" extrusionOk="0">
                  <a:moveTo>
                    <a:pt x="3433" y="0"/>
                  </a:moveTo>
                  <a:cubicBezTo>
                    <a:pt x="3361" y="0"/>
                    <a:pt x="3297" y="65"/>
                    <a:pt x="3287" y="148"/>
                  </a:cubicBezTo>
                  <a:cubicBezTo>
                    <a:pt x="3120" y="1803"/>
                    <a:pt x="1810" y="3112"/>
                    <a:pt x="143" y="3291"/>
                  </a:cubicBezTo>
                  <a:cubicBezTo>
                    <a:pt x="60" y="3303"/>
                    <a:pt x="1" y="3374"/>
                    <a:pt x="1" y="3469"/>
                  </a:cubicBezTo>
                  <a:cubicBezTo>
                    <a:pt x="13" y="3553"/>
                    <a:pt x="72" y="3612"/>
                    <a:pt x="167" y="3612"/>
                  </a:cubicBezTo>
                  <a:lnTo>
                    <a:pt x="179" y="3612"/>
                  </a:lnTo>
                  <a:cubicBezTo>
                    <a:pt x="1989" y="3422"/>
                    <a:pt x="3442" y="1993"/>
                    <a:pt x="3620" y="183"/>
                  </a:cubicBezTo>
                  <a:cubicBezTo>
                    <a:pt x="3632" y="88"/>
                    <a:pt x="3561" y="17"/>
                    <a:pt x="3465" y="5"/>
                  </a:cubicBezTo>
                  <a:cubicBezTo>
                    <a:pt x="3454" y="2"/>
                    <a:pt x="3443" y="0"/>
                    <a:pt x="3433" y="0"/>
                  </a:cubicBezTo>
                  <a:close/>
                </a:path>
              </a:pathLst>
            </a:custGeom>
            <a:solidFill>
              <a:schemeClr val="dk2"/>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panose="020B0604020202020204"/>
                <a:buNone/>
              </a:pPr>
              <a:endParaRPr sz="28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sp>
        <p:nvSpPr>
          <p:cNvPr id="560" name="Google Shape;560;g2df2c35899b_0_485"/>
          <p:cNvSpPr txBox="1"/>
          <p:nvPr>
            <p:ph type="ctrTitle" idx="13"/>
          </p:nvPr>
        </p:nvSpPr>
        <p:spPr>
          <a:xfrm>
            <a:off x="13138517" y="6702975"/>
            <a:ext cx="4503600" cy="1155600"/>
          </a:xfrm>
          <a:prstGeom prst="rect">
            <a:avLst/>
          </a:prstGeom>
          <a:noFill/>
          <a:ln>
            <a:noFill/>
          </a:ln>
        </p:spPr>
        <p:txBody>
          <a:bodyPr spcFirstLastPara="1" wrap="square" lIns="182850" tIns="182850" rIns="182850" bIns="182850" anchor="b" anchorCtr="0">
            <a:noAutofit/>
          </a:bodyPr>
          <a:lstStyle/>
          <a:p>
            <a:pPr marL="0" lvl="0" indent="0" algn="l" rtl="0">
              <a:lnSpc>
                <a:spcPct val="100000"/>
              </a:lnSpc>
              <a:spcBef>
                <a:spcPts val="0"/>
              </a:spcBef>
              <a:spcAft>
                <a:spcPts val="0"/>
              </a:spcAft>
              <a:buSzPts val="2400"/>
              <a:buNone/>
            </a:pPr>
            <a:r>
              <a:rPr lang="en-US" sz="5200"/>
              <a:t>Ý Tưởng</a:t>
            </a:r>
            <a:endParaRPr sz="5200"/>
          </a:p>
        </p:txBody>
      </p:sp>
      <p:sp>
        <p:nvSpPr>
          <p:cNvPr id="561" name="Google Shape;561;g2df2c35899b_0_485"/>
          <p:cNvSpPr txBox="1"/>
          <p:nvPr>
            <p:ph type="title" idx="9"/>
          </p:nvPr>
        </p:nvSpPr>
        <p:spPr>
          <a:xfrm>
            <a:off x="13794433" y="5291749"/>
            <a:ext cx="3507600" cy="1155600"/>
          </a:xfrm>
          <a:prstGeom prst="rect">
            <a:avLst/>
          </a:prstGeom>
          <a:noFill/>
          <a:ln>
            <a:noFill/>
          </a:ln>
        </p:spPr>
        <p:txBody>
          <a:bodyPr spcFirstLastPara="1" wrap="square" lIns="182850" tIns="182850" rIns="182850" bIns="182850" anchor="ctr" anchorCtr="0">
            <a:noAutofit/>
          </a:bodyPr>
          <a:lstStyle/>
          <a:p>
            <a:pPr marL="0" lvl="0" indent="0" algn="l" rtl="0">
              <a:lnSpc>
                <a:spcPct val="100000"/>
              </a:lnSpc>
              <a:spcBef>
                <a:spcPts val="0"/>
              </a:spcBef>
              <a:spcAft>
                <a:spcPts val="0"/>
              </a:spcAft>
              <a:buSzPts val="9600"/>
              <a:buNone/>
            </a:pPr>
            <a:r>
              <a:rPr lang="en-US"/>
              <a:t>03</a:t>
            </a:r>
            <a:endParaRPr lang="en-US"/>
          </a:p>
        </p:txBody>
      </p:sp>
      <p:sp>
        <p:nvSpPr>
          <p:cNvPr id="562" name="Google Shape;562;g2df2c35899b_0_485"/>
          <p:cNvSpPr/>
          <p:nvPr/>
        </p:nvSpPr>
        <p:spPr>
          <a:xfrm>
            <a:off x="13794433" y="3125475"/>
            <a:ext cx="1648200" cy="1648200"/>
          </a:xfrm>
          <a:prstGeom prst="rect">
            <a:avLst/>
          </a:prstGeom>
          <a:solidFill>
            <a:srgbClr val="D0E0E3"/>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panose="020B0604020202020204"/>
              <a:buNone/>
            </a:pPr>
            <a:endParaRPr sz="28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cxnSp>
        <p:nvCxnSpPr>
          <p:cNvPr id="563" name="Google Shape;563;g2df2c35899b_0_485"/>
          <p:cNvCxnSpPr>
            <a:stCxn id="562" idx="1"/>
            <a:endCxn id="561" idx="1"/>
          </p:cNvCxnSpPr>
          <p:nvPr/>
        </p:nvCxnSpPr>
        <p:spPr>
          <a:xfrm>
            <a:off x="13794433" y="3949575"/>
            <a:ext cx="600" cy="1920000"/>
          </a:xfrm>
          <a:prstGeom prst="bentConnector3">
            <a:avLst>
              <a:gd name="adj1" fmla="val -39687500"/>
            </a:avLst>
          </a:prstGeom>
          <a:noFill/>
          <a:ln w="9525" cap="flat" cmpd="sng">
            <a:solidFill>
              <a:schemeClr val="lt1"/>
            </a:solidFill>
            <a:prstDash val="solid"/>
            <a:round/>
            <a:headEnd type="none" w="sm" len="sm"/>
            <a:tailEnd type="none" w="sm" len="sm"/>
          </a:ln>
        </p:spPr>
      </p:cxnSp>
      <p:sp>
        <p:nvSpPr>
          <p:cNvPr id="564" name="Google Shape;564;g2df2c35899b_0_485"/>
          <p:cNvSpPr/>
          <p:nvPr/>
        </p:nvSpPr>
        <p:spPr>
          <a:xfrm>
            <a:off x="15442641" y="4773699"/>
            <a:ext cx="477465" cy="476063"/>
          </a:xfrm>
          <a:custGeom>
            <a:avLst/>
            <a:gdLst/>
            <a:ahLst/>
            <a:cxnLst/>
            <a:rect l="l" t="t" r="r" b="b"/>
            <a:pathLst>
              <a:path w="6593" h="6575" extrusionOk="0">
                <a:moveTo>
                  <a:pt x="6256" y="338"/>
                </a:moveTo>
                <a:lnTo>
                  <a:pt x="6256" y="6237"/>
                </a:lnTo>
                <a:lnTo>
                  <a:pt x="338" y="6237"/>
                </a:lnTo>
                <a:lnTo>
                  <a:pt x="338" y="338"/>
                </a:lnTo>
                <a:close/>
                <a:moveTo>
                  <a:pt x="1" y="1"/>
                </a:moveTo>
                <a:lnTo>
                  <a:pt x="1" y="6574"/>
                </a:lnTo>
                <a:lnTo>
                  <a:pt x="6593" y="6574"/>
                </a:lnTo>
                <a:lnTo>
                  <a:pt x="6593" y="1"/>
                </a:lnTo>
                <a:close/>
              </a:path>
            </a:pathLst>
          </a:custGeom>
          <a:solidFill>
            <a:schemeClr val="accent2"/>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panose="020B0604020202020204"/>
              <a:buNone/>
            </a:pPr>
            <a:endParaRPr sz="28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565" name="Google Shape;565;g2df2c35899b_0_485"/>
          <p:cNvSpPr/>
          <p:nvPr/>
        </p:nvSpPr>
        <p:spPr>
          <a:xfrm>
            <a:off x="14041323" y="3371771"/>
            <a:ext cx="1154390" cy="1155628"/>
          </a:xfrm>
          <a:custGeom>
            <a:avLst/>
            <a:gdLst/>
            <a:ahLst/>
            <a:cxnLst/>
            <a:rect l="l" t="t" r="r" b="b"/>
            <a:pathLst>
              <a:path w="11193" h="11205" extrusionOk="0">
                <a:moveTo>
                  <a:pt x="3763" y="358"/>
                </a:moveTo>
                <a:cubicBezTo>
                  <a:pt x="4096" y="358"/>
                  <a:pt x="4346" y="632"/>
                  <a:pt x="4346" y="941"/>
                </a:cubicBezTo>
                <a:cubicBezTo>
                  <a:pt x="4346" y="1144"/>
                  <a:pt x="4239" y="1346"/>
                  <a:pt x="4061" y="1441"/>
                </a:cubicBezTo>
                <a:cubicBezTo>
                  <a:pt x="4013" y="1477"/>
                  <a:pt x="3977" y="1536"/>
                  <a:pt x="3977" y="1596"/>
                </a:cubicBezTo>
                <a:lnTo>
                  <a:pt x="3977" y="2001"/>
                </a:lnTo>
                <a:cubicBezTo>
                  <a:pt x="3977" y="2096"/>
                  <a:pt x="4049" y="2179"/>
                  <a:pt x="4156" y="2179"/>
                </a:cubicBezTo>
                <a:lnTo>
                  <a:pt x="5394" y="2179"/>
                </a:lnTo>
                <a:lnTo>
                  <a:pt x="5394" y="3406"/>
                </a:lnTo>
                <a:cubicBezTo>
                  <a:pt x="5394" y="3513"/>
                  <a:pt x="5466" y="3584"/>
                  <a:pt x="5573" y="3584"/>
                </a:cubicBezTo>
                <a:lnTo>
                  <a:pt x="5966" y="3584"/>
                </a:lnTo>
                <a:cubicBezTo>
                  <a:pt x="6025" y="3584"/>
                  <a:pt x="6085" y="3561"/>
                  <a:pt x="6120" y="3501"/>
                </a:cubicBezTo>
                <a:cubicBezTo>
                  <a:pt x="6228" y="3322"/>
                  <a:pt x="6418" y="3215"/>
                  <a:pt x="6620" y="3215"/>
                </a:cubicBezTo>
                <a:cubicBezTo>
                  <a:pt x="6954" y="3215"/>
                  <a:pt x="7204" y="3489"/>
                  <a:pt x="7204" y="3799"/>
                </a:cubicBezTo>
                <a:cubicBezTo>
                  <a:pt x="7204" y="4120"/>
                  <a:pt x="6942" y="4382"/>
                  <a:pt x="6620" y="4382"/>
                </a:cubicBezTo>
                <a:cubicBezTo>
                  <a:pt x="6418" y="4382"/>
                  <a:pt x="6228" y="4275"/>
                  <a:pt x="6120" y="4096"/>
                </a:cubicBezTo>
                <a:cubicBezTo>
                  <a:pt x="6085" y="4037"/>
                  <a:pt x="6025" y="4001"/>
                  <a:pt x="5966" y="4001"/>
                </a:cubicBezTo>
                <a:lnTo>
                  <a:pt x="5573" y="4001"/>
                </a:lnTo>
                <a:cubicBezTo>
                  <a:pt x="5466" y="4001"/>
                  <a:pt x="5394" y="4084"/>
                  <a:pt x="5394" y="4180"/>
                </a:cubicBezTo>
                <a:lnTo>
                  <a:pt x="5394" y="5418"/>
                </a:lnTo>
                <a:lnTo>
                  <a:pt x="4334" y="5418"/>
                </a:lnTo>
                <a:lnTo>
                  <a:pt x="4334" y="5299"/>
                </a:lnTo>
                <a:cubicBezTo>
                  <a:pt x="4573" y="5120"/>
                  <a:pt x="4704" y="4834"/>
                  <a:pt x="4704" y="4561"/>
                </a:cubicBezTo>
                <a:cubicBezTo>
                  <a:pt x="4704" y="4037"/>
                  <a:pt x="4287" y="3620"/>
                  <a:pt x="3775" y="3620"/>
                </a:cubicBezTo>
                <a:cubicBezTo>
                  <a:pt x="3251" y="3620"/>
                  <a:pt x="2834" y="4037"/>
                  <a:pt x="2834" y="4561"/>
                </a:cubicBezTo>
                <a:cubicBezTo>
                  <a:pt x="2834" y="4858"/>
                  <a:pt x="2965" y="5132"/>
                  <a:pt x="3203" y="5299"/>
                </a:cubicBezTo>
                <a:lnTo>
                  <a:pt x="3203" y="5430"/>
                </a:lnTo>
                <a:lnTo>
                  <a:pt x="2144" y="5430"/>
                </a:lnTo>
                <a:lnTo>
                  <a:pt x="2144" y="2179"/>
                </a:lnTo>
                <a:lnTo>
                  <a:pt x="3382" y="2179"/>
                </a:lnTo>
                <a:cubicBezTo>
                  <a:pt x="3489" y="2179"/>
                  <a:pt x="3561" y="2096"/>
                  <a:pt x="3561" y="2001"/>
                </a:cubicBezTo>
                <a:lnTo>
                  <a:pt x="3561" y="1596"/>
                </a:lnTo>
                <a:cubicBezTo>
                  <a:pt x="3561" y="1536"/>
                  <a:pt x="3537" y="1477"/>
                  <a:pt x="3465" y="1441"/>
                </a:cubicBezTo>
                <a:cubicBezTo>
                  <a:pt x="3299" y="1346"/>
                  <a:pt x="3191" y="1144"/>
                  <a:pt x="3191" y="941"/>
                </a:cubicBezTo>
                <a:cubicBezTo>
                  <a:pt x="3191" y="608"/>
                  <a:pt x="3453" y="358"/>
                  <a:pt x="3763" y="358"/>
                </a:cubicBezTo>
                <a:close/>
                <a:moveTo>
                  <a:pt x="9014" y="5811"/>
                </a:moveTo>
                <a:lnTo>
                  <a:pt x="9014" y="7799"/>
                </a:lnTo>
                <a:lnTo>
                  <a:pt x="9014" y="8025"/>
                </a:lnTo>
                <a:lnTo>
                  <a:pt x="9014" y="9049"/>
                </a:lnTo>
                <a:lnTo>
                  <a:pt x="7775" y="9049"/>
                </a:lnTo>
                <a:cubicBezTo>
                  <a:pt x="7668" y="9049"/>
                  <a:pt x="7597" y="9121"/>
                  <a:pt x="7597" y="9228"/>
                </a:cubicBezTo>
                <a:lnTo>
                  <a:pt x="7597" y="9633"/>
                </a:lnTo>
                <a:cubicBezTo>
                  <a:pt x="7597" y="9692"/>
                  <a:pt x="7621" y="9752"/>
                  <a:pt x="7680" y="9776"/>
                </a:cubicBezTo>
                <a:cubicBezTo>
                  <a:pt x="7859" y="9883"/>
                  <a:pt x="7966" y="10073"/>
                  <a:pt x="7966" y="10288"/>
                </a:cubicBezTo>
                <a:cubicBezTo>
                  <a:pt x="7966" y="10609"/>
                  <a:pt x="7704" y="10871"/>
                  <a:pt x="7382" y="10871"/>
                </a:cubicBezTo>
                <a:cubicBezTo>
                  <a:pt x="7061" y="10871"/>
                  <a:pt x="6811" y="10597"/>
                  <a:pt x="6811" y="10288"/>
                </a:cubicBezTo>
                <a:cubicBezTo>
                  <a:pt x="6811" y="10073"/>
                  <a:pt x="6906" y="9883"/>
                  <a:pt x="7085" y="9776"/>
                </a:cubicBezTo>
                <a:cubicBezTo>
                  <a:pt x="7144" y="9752"/>
                  <a:pt x="7180" y="9692"/>
                  <a:pt x="7180" y="9633"/>
                </a:cubicBezTo>
                <a:lnTo>
                  <a:pt x="7180" y="9228"/>
                </a:lnTo>
                <a:cubicBezTo>
                  <a:pt x="7180" y="9121"/>
                  <a:pt x="7109" y="9049"/>
                  <a:pt x="7001" y="9049"/>
                </a:cubicBezTo>
                <a:lnTo>
                  <a:pt x="5763" y="9049"/>
                </a:lnTo>
                <a:lnTo>
                  <a:pt x="5763" y="7811"/>
                </a:lnTo>
                <a:cubicBezTo>
                  <a:pt x="5763" y="7716"/>
                  <a:pt x="5692" y="7632"/>
                  <a:pt x="5585" y="7632"/>
                </a:cubicBezTo>
                <a:lnTo>
                  <a:pt x="5180" y="7632"/>
                </a:lnTo>
                <a:cubicBezTo>
                  <a:pt x="5120" y="7632"/>
                  <a:pt x="5061" y="7668"/>
                  <a:pt x="5037" y="7728"/>
                </a:cubicBezTo>
                <a:cubicBezTo>
                  <a:pt x="4930" y="7906"/>
                  <a:pt x="4739" y="8013"/>
                  <a:pt x="4525" y="8013"/>
                </a:cubicBezTo>
                <a:cubicBezTo>
                  <a:pt x="4203" y="8013"/>
                  <a:pt x="3953" y="7740"/>
                  <a:pt x="3953" y="7430"/>
                </a:cubicBezTo>
                <a:cubicBezTo>
                  <a:pt x="3953" y="7120"/>
                  <a:pt x="4215" y="6847"/>
                  <a:pt x="4525" y="6847"/>
                </a:cubicBezTo>
                <a:cubicBezTo>
                  <a:pt x="4739" y="6847"/>
                  <a:pt x="4930" y="6954"/>
                  <a:pt x="5037" y="7132"/>
                </a:cubicBezTo>
                <a:cubicBezTo>
                  <a:pt x="5061" y="7192"/>
                  <a:pt x="5120" y="7216"/>
                  <a:pt x="5180" y="7216"/>
                </a:cubicBezTo>
                <a:lnTo>
                  <a:pt x="5585" y="7216"/>
                </a:lnTo>
                <a:cubicBezTo>
                  <a:pt x="5692" y="7216"/>
                  <a:pt x="5763" y="7144"/>
                  <a:pt x="5763" y="7037"/>
                </a:cubicBezTo>
                <a:lnTo>
                  <a:pt x="5763" y="5811"/>
                </a:lnTo>
                <a:lnTo>
                  <a:pt x="6823" y="5811"/>
                </a:lnTo>
                <a:lnTo>
                  <a:pt x="6823" y="5942"/>
                </a:lnTo>
                <a:cubicBezTo>
                  <a:pt x="6585" y="6120"/>
                  <a:pt x="6454" y="6406"/>
                  <a:pt x="6454" y="6680"/>
                </a:cubicBezTo>
                <a:cubicBezTo>
                  <a:pt x="6454" y="7204"/>
                  <a:pt x="6870" y="7621"/>
                  <a:pt x="7382" y="7621"/>
                </a:cubicBezTo>
                <a:cubicBezTo>
                  <a:pt x="7906" y="7621"/>
                  <a:pt x="8323" y="7204"/>
                  <a:pt x="8323" y="6680"/>
                </a:cubicBezTo>
                <a:cubicBezTo>
                  <a:pt x="8323" y="6382"/>
                  <a:pt x="8192" y="6108"/>
                  <a:pt x="7954" y="5942"/>
                </a:cubicBezTo>
                <a:lnTo>
                  <a:pt x="7954" y="5811"/>
                </a:lnTo>
                <a:close/>
                <a:moveTo>
                  <a:pt x="3799" y="1"/>
                </a:moveTo>
                <a:cubicBezTo>
                  <a:pt x="3275" y="1"/>
                  <a:pt x="2858" y="417"/>
                  <a:pt x="2858" y="941"/>
                </a:cubicBezTo>
                <a:cubicBezTo>
                  <a:pt x="2858" y="1239"/>
                  <a:pt x="3001" y="1525"/>
                  <a:pt x="3239" y="1679"/>
                </a:cubicBezTo>
                <a:lnTo>
                  <a:pt x="3239" y="1822"/>
                </a:lnTo>
                <a:lnTo>
                  <a:pt x="2001" y="1822"/>
                </a:lnTo>
                <a:cubicBezTo>
                  <a:pt x="1894" y="1822"/>
                  <a:pt x="1822" y="1894"/>
                  <a:pt x="1822" y="2001"/>
                </a:cubicBezTo>
                <a:lnTo>
                  <a:pt x="1822" y="5608"/>
                </a:lnTo>
                <a:lnTo>
                  <a:pt x="1822" y="6847"/>
                </a:lnTo>
                <a:lnTo>
                  <a:pt x="1691" y="6847"/>
                </a:lnTo>
                <a:cubicBezTo>
                  <a:pt x="1513" y="6609"/>
                  <a:pt x="1227" y="6478"/>
                  <a:pt x="941" y="6478"/>
                </a:cubicBezTo>
                <a:cubicBezTo>
                  <a:pt x="417" y="6478"/>
                  <a:pt x="1" y="6894"/>
                  <a:pt x="1" y="7406"/>
                </a:cubicBezTo>
                <a:cubicBezTo>
                  <a:pt x="1" y="7930"/>
                  <a:pt x="417" y="8347"/>
                  <a:pt x="941" y="8347"/>
                </a:cubicBezTo>
                <a:cubicBezTo>
                  <a:pt x="1239" y="8347"/>
                  <a:pt x="1525" y="8216"/>
                  <a:pt x="1691" y="7978"/>
                </a:cubicBezTo>
                <a:lnTo>
                  <a:pt x="1822" y="7978"/>
                </a:lnTo>
                <a:lnTo>
                  <a:pt x="1822" y="9216"/>
                </a:lnTo>
                <a:cubicBezTo>
                  <a:pt x="1822" y="9311"/>
                  <a:pt x="1894" y="9395"/>
                  <a:pt x="2001" y="9395"/>
                </a:cubicBezTo>
                <a:lnTo>
                  <a:pt x="2620" y="9395"/>
                </a:lnTo>
                <a:cubicBezTo>
                  <a:pt x="2727" y="9395"/>
                  <a:pt x="2799" y="9311"/>
                  <a:pt x="2799" y="9216"/>
                </a:cubicBezTo>
                <a:cubicBezTo>
                  <a:pt x="2799" y="9109"/>
                  <a:pt x="2727" y="9037"/>
                  <a:pt x="2620" y="9037"/>
                </a:cubicBezTo>
                <a:lnTo>
                  <a:pt x="2179" y="9037"/>
                </a:lnTo>
                <a:lnTo>
                  <a:pt x="2179" y="7799"/>
                </a:lnTo>
                <a:cubicBezTo>
                  <a:pt x="2179" y="7692"/>
                  <a:pt x="2108" y="7621"/>
                  <a:pt x="2001" y="7621"/>
                </a:cubicBezTo>
                <a:lnTo>
                  <a:pt x="1596" y="7621"/>
                </a:lnTo>
                <a:cubicBezTo>
                  <a:pt x="1536" y="7621"/>
                  <a:pt x="1477" y="7644"/>
                  <a:pt x="1453" y="7704"/>
                </a:cubicBezTo>
                <a:cubicBezTo>
                  <a:pt x="1346" y="7882"/>
                  <a:pt x="1155" y="7990"/>
                  <a:pt x="941" y="7990"/>
                </a:cubicBezTo>
                <a:cubicBezTo>
                  <a:pt x="620" y="7990"/>
                  <a:pt x="358" y="7728"/>
                  <a:pt x="358" y="7406"/>
                </a:cubicBezTo>
                <a:cubicBezTo>
                  <a:pt x="358" y="7085"/>
                  <a:pt x="632" y="6835"/>
                  <a:pt x="941" y="6835"/>
                </a:cubicBezTo>
                <a:cubicBezTo>
                  <a:pt x="1155" y="6835"/>
                  <a:pt x="1346" y="6930"/>
                  <a:pt x="1453" y="7109"/>
                </a:cubicBezTo>
                <a:cubicBezTo>
                  <a:pt x="1477" y="7168"/>
                  <a:pt x="1536" y="7204"/>
                  <a:pt x="1596" y="7204"/>
                </a:cubicBezTo>
                <a:lnTo>
                  <a:pt x="2001" y="7204"/>
                </a:lnTo>
                <a:cubicBezTo>
                  <a:pt x="2108" y="7204"/>
                  <a:pt x="2179" y="7132"/>
                  <a:pt x="2179" y="7025"/>
                </a:cubicBezTo>
                <a:lnTo>
                  <a:pt x="2179" y="5787"/>
                </a:lnTo>
                <a:lnTo>
                  <a:pt x="3418" y="5787"/>
                </a:lnTo>
                <a:cubicBezTo>
                  <a:pt x="3513" y="5787"/>
                  <a:pt x="3596" y="5716"/>
                  <a:pt x="3596" y="5608"/>
                </a:cubicBezTo>
                <a:lnTo>
                  <a:pt x="3596" y="5204"/>
                </a:lnTo>
                <a:cubicBezTo>
                  <a:pt x="3596" y="5144"/>
                  <a:pt x="3561" y="5085"/>
                  <a:pt x="3501" y="5061"/>
                </a:cubicBezTo>
                <a:cubicBezTo>
                  <a:pt x="3322" y="4954"/>
                  <a:pt x="3215" y="4763"/>
                  <a:pt x="3215" y="4549"/>
                </a:cubicBezTo>
                <a:cubicBezTo>
                  <a:pt x="3215" y="4227"/>
                  <a:pt x="3489" y="3977"/>
                  <a:pt x="3799" y="3977"/>
                </a:cubicBezTo>
                <a:cubicBezTo>
                  <a:pt x="4132" y="3977"/>
                  <a:pt x="4382" y="4239"/>
                  <a:pt x="4382" y="4549"/>
                </a:cubicBezTo>
                <a:cubicBezTo>
                  <a:pt x="4382" y="4763"/>
                  <a:pt x="4275" y="4954"/>
                  <a:pt x="4096" y="5061"/>
                </a:cubicBezTo>
                <a:cubicBezTo>
                  <a:pt x="4037" y="5085"/>
                  <a:pt x="4013" y="5144"/>
                  <a:pt x="4013" y="5204"/>
                </a:cubicBezTo>
                <a:lnTo>
                  <a:pt x="4013" y="5608"/>
                </a:lnTo>
                <a:cubicBezTo>
                  <a:pt x="4013" y="5716"/>
                  <a:pt x="4084" y="5787"/>
                  <a:pt x="4192" y="5787"/>
                </a:cubicBezTo>
                <a:lnTo>
                  <a:pt x="5418" y="5787"/>
                </a:lnTo>
                <a:lnTo>
                  <a:pt x="5418" y="6847"/>
                </a:lnTo>
                <a:lnTo>
                  <a:pt x="5287" y="6847"/>
                </a:lnTo>
                <a:cubicBezTo>
                  <a:pt x="5108" y="6609"/>
                  <a:pt x="4823" y="6478"/>
                  <a:pt x="4549" y="6478"/>
                </a:cubicBezTo>
                <a:cubicBezTo>
                  <a:pt x="4025" y="6478"/>
                  <a:pt x="3608" y="6894"/>
                  <a:pt x="3608" y="7406"/>
                </a:cubicBezTo>
                <a:cubicBezTo>
                  <a:pt x="3608" y="7930"/>
                  <a:pt x="4025" y="8347"/>
                  <a:pt x="4549" y="8347"/>
                </a:cubicBezTo>
                <a:cubicBezTo>
                  <a:pt x="4846" y="8347"/>
                  <a:pt x="5120" y="8216"/>
                  <a:pt x="5287" y="7978"/>
                </a:cubicBezTo>
                <a:lnTo>
                  <a:pt x="5418" y="7978"/>
                </a:lnTo>
                <a:lnTo>
                  <a:pt x="5418" y="9037"/>
                </a:lnTo>
                <a:lnTo>
                  <a:pt x="3168" y="9037"/>
                </a:lnTo>
                <a:cubicBezTo>
                  <a:pt x="3072" y="9037"/>
                  <a:pt x="3001" y="9109"/>
                  <a:pt x="3001" y="9216"/>
                </a:cubicBezTo>
                <a:cubicBezTo>
                  <a:pt x="3001" y="9311"/>
                  <a:pt x="3072" y="9395"/>
                  <a:pt x="3168" y="9395"/>
                </a:cubicBezTo>
                <a:lnTo>
                  <a:pt x="6835" y="9395"/>
                </a:lnTo>
                <a:lnTo>
                  <a:pt x="6835" y="9526"/>
                </a:lnTo>
                <a:cubicBezTo>
                  <a:pt x="6597" y="9704"/>
                  <a:pt x="6466" y="9990"/>
                  <a:pt x="6466" y="10264"/>
                </a:cubicBezTo>
                <a:cubicBezTo>
                  <a:pt x="6466" y="10788"/>
                  <a:pt x="6882" y="11204"/>
                  <a:pt x="7406" y="11204"/>
                </a:cubicBezTo>
                <a:cubicBezTo>
                  <a:pt x="7918" y="11204"/>
                  <a:pt x="8335" y="10788"/>
                  <a:pt x="8335" y="10264"/>
                </a:cubicBezTo>
                <a:cubicBezTo>
                  <a:pt x="8335" y="9966"/>
                  <a:pt x="8204" y="9692"/>
                  <a:pt x="7966" y="9526"/>
                </a:cubicBezTo>
                <a:lnTo>
                  <a:pt x="7966" y="9395"/>
                </a:lnTo>
                <a:lnTo>
                  <a:pt x="9204" y="9395"/>
                </a:lnTo>
                <a:cubicBezTo>
                  <a:pt x="9311" y="9395"/>
                  <a:pt x="9383" y="9311"/>
                  <a:pt x="9383" y="9216"/>
                </a:cubicBezTo>
                <a:lnTo>
                  <a:pt x="9383" y="8002"/>
                </a:lnTo>
                <a:lnTo>
                  <a:pt x="9383" y="7787"/>
                </a:lnTo>
                <a:lnTo>
                  <a:pt x="9383" y="5596"/>
                </a:lnTo>
                <a:lnTo>
                  <a:pt x="9383" y="4358"/>
                </a:lnTo>
                <a:lnTo>
                  <a:pt x="9514" y="4358"/>
                </a:lnTo>
                <a:cubicBezTo>
                  <a:pt x="9692" y="4596"/>
                  <a:pt x="9978" y="4727"/>
                  <a:pt x="10264" y="4727"/>
                </a:cubicBezTo>
                <a:cubicBezTo>
                  <a:pt x="10776" y="4727"/>
                  <a:pt x="11192" y="4311"/>
                  <a:pt x="11192" y="3799"/>
                </a:cubicBezTo>
                <a:cubicBezTo>
                  <a:pt x="11192" y="3287"/>
                  <a:pt x="10776" y="2858"/>
                  <a:pt x="10264" y="2858"/>
                </a:cubicBezTo>
                <a:cubicBezTo>
                  <a:pt x="9966" y="2858"/>
                  <a:pt x="9680" y="2989"/>
                  <a:pt x="9514" y="3227"/>
                </a:cubicBezTo>
                <a:lnTo>
                  <a:pt x="9383" y="3227"/>
                </a:lnTo>
                <a:lnTo>
                  <a:pt x="9383" y="2001"/>
                </a:lnTo>
                <a:cubicBezTo>
                  <a:pt x="9383" y="1894"/>
                  <a:pt x="9311" y="1822"/>
                  <a:pt x="9204" y="1822"/>
                </a:cubicBezTo>
                <a:lnTo>
                  <a:pt x="8609" y="1822"/>
                </a:lnTo>
                <a:cubicBezTo>
                  <a:pt x="8502" y="1822"/>
                  <a:pt x="8430" y="1894"/>
                  <a:pt x="8430" y="2001"/>
                </a:cubicBezTo>
                <a:cubicBezTo>
                  <a:pt x="8430" y="2096"/>
                  <a:pt x="8502" y="2179"/>
                  <a:pt x="8609" y="2179"/>
                </a:cubicBezTo>
                <a:lnTo>
                  <a:pt x="9026" y="2179"/>
                </a:lnTo>
                <a:lnTo>
                  <a:pt x="9026" y="3406"/>
                </a:lnTo>
                <a:cubicBezTo>
                  <a:pt x="9026" y="3513"/>
                  <a:pt x="9097" y="3584"/>
                  <a:pt x="9204" y="3584"/>
                </a:cubicBezTo>
                <a:lnTo>
                  <a:pt x="9609" y="3584"/>
                </a:lnTo>
                <a:cubicBezTo>
                  <a:pt x="9668" y="3584"/>
                  <a:pt x="9728" y="3561"/>
                  <a:pt x="9752" y="3501"/>
                </a:cubicBezTo>
                <a:cubicBezTo>
                  <a:pt x="9859" y="3322"/>
                  <a:pt x="10049" y="3215"/>
                  <a:pt x="10264" y="3215"/>
                </a:cubicBezTo>
                <a:cubicBezTo>
                  <a:pt x="10585" y="3215"/>
                  <a:pt x="10835" y="3489"/>
                  <a:pt x="10835" y="3799"/>
                </a:cubicBezTo>
                <a:cubicBezTo>
                  <a:pt x="10835" y="4120"/>
                  <a:pt x="10573" y="4382"/>
                  <a:pt x="10264" y="4382"/>
                </a:cubicBezTo>
                <a:cubicBezTo>
                  <a:pt x="10049" y="4382"/>
                  <a:pt x="9859" y="4275"/>
                  <a:pt x="9752" y="4096"/>
                </a:cubicBezTo>
                <a:cubicBezTo>
                  <a:pt x="9728" y="4037"/>
                  <a:pt x="9668" y="4001"/>
                  <a:pt x="9609" y="4001"/>
                </a:cubicBezTo>
                <a:lnTo>
                  <a:pt x="9204" y="4001"/>
                </a:lnTo>
                <a:cubicBezTo>
                  <a:pt x="9097" y="4001"/>
                  <a:pt x="9026" y="4084"/>
                  <a:pt x="9026" y="4180"/>
                </a:cubicBezTo>
                <a:lnTo>
                  <a:pt x="9026" y="5418"/>
                </a:lnTo>
                <a:lnTo>
                  <a:pt x="7787" y="5418"/>
                </a:lnTo>
                <a:cubicBezTo>
                  <a:pt x="7680" y="5418"/>
                  <a:pt x="7609" y="5489"/>
                  <a:pt x="7609" y="5596"/>
                </a:cubicBezTo>
                <a:lnTo>
                  <a:pt x="7609" y="6001"/>
                </a:lnTo>
                <a:cubicBezTo>
                  <a:pt x="7609" y="6061"/>
                  <a:pt x="7644" y="6120"/>
                  <a:pt x="7704" y="6144"/>
                </a:cubicBezTo>
                <a:cubicBezTo>
                  <a:pt x="7883" y="6251"/>
                  <a:pt x="7978" y="6442"/>
                  <a:pt x="7978" y="6656"/>
                </a:cubicBezTo>
                <a:cubicBezTo>
                  <a:pt x="7978" y="6978"/>
                  <a:pt x="7716" y="7240"/>
                  <a:pt x="7406" y="7240"/>
                </a:cubicBezTo>
                <a:cubicBezTo>
                  <a:pt x="7073" y="7240"/>
                  <a:pt x="6823" y="6966"/>
                  <a:pt x="6823" y="6656"/>
                </a:cubicBezTo>
                <a:cubicBezTo>
                  <a:pt x="6823" y="6442"/>
                  <a:pt x="6930" y="6251"/>
                  <a:pt x="7109" y="6144"/>
                </a:cubicBezTo>
                <a:cubicBezTo>
                  <a:pt x="7168" y="6120"/>
                  <a:pt x="7192" y="6061"/>
                  <a:pt x="7192" y="6001"/>
                </a:cubicBezTo>
                <a:lnTo>
                  <a:pt x="7192" y="5596"/>
                </a:lnTo>
                <a:cubicBezTo>
                  <a:pt x="7192" y="5489"/>
                  <a:pt x="7121" y="5418"/>
                  <a:pt x="7013" y="5418"/>
                </a:cubicBezTo>
                <a:lnTo>
                  <a:pt x="5775" y="5418"/>
                </a:lnTo>
                <a:lnTo>
                  <a:pt x="5775" y="4358"/>
                </a:lnTo>
                <a:lnTo>
                  <a:pt x="5918" y="4358"/>
                </a:lnTo>
                <a:cubicBezTo>
                  <a:pt x="6097" y="4596"/>
                  <a:pt x="6370" y="4739"/>
                  <a:pt x="6656" y="4739"/>
                </a:cubicBezTo>
                <a:cubicBezTo>
                  <a:pt x="7180" y="4739"/>
                  <a:pt x="7597" y="4323"/>
                  <a:pt x="7597" y="3799"/>
                </a:cubicBezTo>
                <a:cubicBezTo>
                  <a:pt x="7597" y="3275"/>
                  <a:pt x="7180" y="2858"/>
                  <a:pt x="6656" y="2858"/>
                </a:cubicBezTo>
                <a:cubicBezTo>
                  <a:pt x="6359" y="2858"/>
                  <a:pt x="6073" y="2989"/>
                  <a:pt x="5918" y="3227"/>
                </a:cubicBezTo>
                <a:lnTo>
                  <a:pt x="5775" y="3227"/>
                </a:lnTo>
                <a:lnTo>
                  <a:pt x="5775" y="2179"/>
                </a:lnTo>
                <a:lnTo>
                  <a:pt x="8025" y="2179"/>
                </a:lnTo>
                <a:cubicBezTo>
                  <a:pt x="8133" y="2179"/>
                  <a:pt x="8204" y="2096"/>
                  <a:pt x="8204" y="2001"/>
                </a:cubicBezTo>
                <a:cubicBezTo>
                  <a:pt x="8204" y="1894"/>
                  <a:pt x="8133" y="1822"/>
                  <a:pt x="8025" y="1822"/>
                </a:cubicBezTo>
                <a:lnTo>
                  <a:pt x="4370" y="1822"/>
                </a:lnTo>
                <a:lnTo>
                  <a:pt x="4370" y="1679"/>
                </a:lnTo>
                <a:cubicBezTo>
                  <a:pt x="4608" y="1501"/>
                  <a:pt x="4739" y="1227"/>
                  <a:pt x="4739" y="941"/>
                </a:cubicBezTo>
                <a:cubicBezTo>
                  <a:pt x="4739" y="417"/>
                  <a:pt x="4323" y="1"/>
                  <a:pt x="3799" y="1"/>
                </a:cubicBezTo>
                <a:close/>
              </a:path>
            </a:pathLst>
          </a:custGeom>
          <a:solidFill>
            <a:schemeClr val="dk2"/>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panose="020B0604020202020204"/>
              <a:buNone/>
            </a:pPr>
            <a:endParaRPr sz="28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B45F06"/>
        </a:solidFill>
        <a:effectLst/>
      </p:bgPr>
    </p:bg>
    <p:spTree>
      <p:nvGrpSpPr>
        <p:cNvPr id="569" name="Shape 569"/>
        <p:cNvGrpSpPr/>
        <p:nvPr/>
      </p:nvGrpSpPr>
      <p:grpSpPr>
        <a:xfrm>
          <a:off x="0" y="0"/>
          <a:ext cx="0" cy="0"/>
          <a:chOff x="0" y="0"/>
          <a:chExt cx="0" cy="0"/>
        </a:xfrm>
      </p:grpSpPr>
      <p:sp>
        <p:nvSpPr>
          <p:cNvPr id="570" name="Google Shape;570;g2df2c35899b_1_35"/>
          <p:cNvSpPr txBox="1"/>
          <p:nvPr/>
        </p:nvSpPr>
        <p:spPr>
          <a:xfrm>
            <a:off x="655100" y="4566306"/>
            <a:ext cx="6706500" cy="11544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7500">
                <a:solidFill>
                  <a:srgbClr val="FFFFFF"/>
                </a:solidFill>
                <a:latin typeface="Lato Black" panose="020F0802020204030203"/>
                <a:ea typeface="Lato Black" panose="020F0802020204030203"/>
                <a:cs typeface="Lato Black" panose="020F0802020204030203"/>
                <a:sym typeface="Lato Black" panose="020F0802020204030203"/>
              </a:rPr>
              <a:t>Giới Thiệu</a:t>
            </a:r>
            <a:endParaRPr sz="4100"/>
          </a:p>
        </p:txBody>
      </p:sp>
      <p:sp>
        <p:nvSpPr>
          <p:cNvPr id="571" name="Google Shape;571;g2df2c35899b_1_35"/>
          <p:cNvSpPr/>
          <p:nvPr/>
        </p:nvSpPr>
        <p:spPr>
          <a:xfrm>
            <a:off x="8205050" y="1807752"/>
            <a:ext cx="15334990" cy="6090116"/>
          </a:xfrm>
          <a:custGeom>
            <a:avLst/>
            <a:gdLst/>
            <a:ahLst/>
            <a:cxnLst/>
            <a:rect l="l" t="t" r="r" b="b"/>
            <a:pathLst>
              <a:path w="15334990" h="9022394" extrusionOk="0">
                <a:moveTo>
                  <a:pt x="0" y="0"/>
                </a:moveTo>
                <a:lnTo>
                  <a:pt x="15334990" y="0"/>
                </a:lnTo>
                <a:lnTo>
                  <a:pt x="15334990" y="9022394"/>
                </a:lnTo>
                <a:lnTo>
                  <a:pt x="0" y="9022394"/>
                </a:lnTo>
                <a:lnTo>
                  <a:pt x="0" y="0"/>
                </a:lnTo>
                <a:close/>
              </a:path>
            </a:pathLst>
          </a:custGeom>
          <a:blipFill rotWithShape="1">
            <a:blip r:embed="rId1"/>
            <a:stretch>
              <a:fillRect/>
            </a:stretch>
          </a:blipFill>
          <a:ln>
            <a:noFill/>
          </a:ln>
        </p:spPr>
      </p:sp>
      <p:cxnSp>
        <p:nvCxnSpPr>
          <p:cNvPr id="572" name="Google Shape;572;g2df2c35899b_1_35"/>
          <p:cNvCxnSpPr/>
          <p:nvPr/>
        </p:nvCxnSpPr>
        <p:spPr>
          <a:xfrm>
            <a:off x="9568307" y="5138737"/>
            <a:ext cx="10086300" cy="0"/>
          </a:xfrm>
          <a:prstGeom prst="straightConnector1">
            <a:avLst/>
          </a:prstGeom>
          <a:noFill/>
          <a:ln w="9525" cap="rnd" cmpd="sng">
            <a:solidFill>
              <a:srgbClr val="FFFFFF"/>
            </a:solidFill>
            <a:prstDash val="solid"/>
            <a:round/>
            <a:headEnd type="none" w="sm" len="sm"/>
            <a:tailEnd type="none" w="sm" len="sm"/>
          </a:ln>
        </p:spPr>
      </p:cxnSp>
      <p:sp>
        <p:nvSpPr>
          <p:cNvPr id="573" name="Google Shape;573;g2df2c35899b_1_35"/>
          <p:cNvSpPr/>
          <p:nvPr/>
        </p:nvSpPr>
        <p:spPr>
          <a:xfrm>
            <a:off x="16046501" y="169129"/>
            <a:ext cx="2425598" cy="1719143"/>
          </a:xfrm>
          <a:custGeom>
            <a:avLst/>
            <a:gdLst/>
            <a:ahLst/>
            <a:cxnLst/>
            <a:rect l="l" t="t" r="r" b="b"/>
            <a:pathLst>
              <a:path w="2425598" h="1719143" extrusionOk="0">
                <a:moveTo>
                  <a:pt x="0" y="0"/>
                </a:moveTo>
                <a:lnTo>
                  <a:pt x="2425598" y="0"/>
                </a:lnTo>
                <a:lnTo>
                  <a:pt x="2425598" y="1719142"/>
                </a:lnTo>
                <a:lnTo>
                  <a:pt x="0" y="1719142"/>
                </a:lnTo>
                <a:lnTo>
                  <a:pt x="0" y="0"/>
                </a:lnTo>
                <a:close/>
              </a:path>
            </a:pathLst>
          </a:custGeom>
          <a:blipFill rotWithShape="1">
            <a:blip r:embed="rId2"/>
            <a:stretch>
              <a:fillRect/>
            </a:stretch>
          </a:blipFill>
          <a:ln>
            <a:noFill/>
          </a:ln>
        </p:spPr>
      </p:sp>
      <p:sp>
        <p:nvSpPr>
          <p:cNvPr id="574" name="Google Shape;574;g2df2c35899b_1_35"/>
          <p:cNvSpPr/>
          <p:nvPr/>
        </p:nvSpPr>
        <p:spPr>
          <a:xfrm>
            <a:off x="6542435" y="6860762"/>
            <a:ext cx="2385576" cy="2155964"/>
          </a:xfrm>
          <a:custGeom>
            <a:avLst/>
            <a:gdLst/>
            <a:ahLst/>
            <a:cxnLst/>
            <a:rect l="l" t="t" r="r" b="b"/>
            <a:pathLst>
              <a:path w="2385576" h="2155964" extrusionOk="0">
                <a:moveTo>
                  <a:pt x="0" y="0"/>
                </a:moveTo>
                <a:lnTo>
                  <a:pt x="2385575" y="0"/>
                </a:lnTo>
                <a:lnTo>
                  <a:pt x="2385575" y="2155964"/>
                </a:lnTo>
                <a:lnTo>
                  <a:pt x="0" y="2155964"/>
                </a:lnTo>
                <a:lnTo>
                  <a:pt x="0" y="0"/>
                </a:lnTo>
                <a:close/>
              </a:path>
            </a:pathLst>
          </a:custGeom>
          <a:blipFill rotWithShape="1">
            <a:blip r:embed="rId3"/>
            <a:stretch>
              <a:fillRect/>
            </a:stretch>
          </a:blipFill>
          <a:ln>
            <a:noFill/>
          </a:ln>
        </p:spPr>
      </p:sp>
      <p:sp>
        <p:nvSpPr>
          <p:cNvPr id="575" name="Google Shape;575;g2df2c35899b_1_35"/>
          <p:cNvSpPr/>
          <p:nvPr/>
        </p:nvSpPr>
        <p:spPr>
          <a:xfrm>
            <a:off x="1028700" y="785734"/>
            <a:ext cx="2744824" cy="1650326"/>
          </a:xfrm>
          <a:custGeom>
            <a:avLst/>
            <a:gdLst/>
            <a:ahLst/>
            <a:cxnLst/>
            <a:rect l="l" t="t" r="r" b="b"/>
            <a:pathLst>
              <a:path w="2744824" h="1650326" extrusionOk="0">
                <a:moveTo>
                  <a:pt x="0" y="0"/>
                </a:moveTo>
                <a:lnTo>
                  <a:pt x="2744824" y="0"/>
                </a:lnTo>
                <a:lnTo>
                  <a:pt x="2744824" y="1650326"/>
                </a:lnTo>
                <a:lnTo>
                  <a:pt x="0" y="1650326"/>
                </a:lnTo>
                <a:lnTo>
                  <a:pt x="0" y="0"/>
                </a:lnTo>
                <a:close/>
              </a:path>
            </a:pathLst>
          </a:custGeom>
          <a:blipFill rotWithShape="1">
            <a:blip r:embed="rId4"/>
            <a:stretch>
              <a:fillRect/>
            </a:stretch>
          </a:blipFill>
          <a:ln>
            <a:noFill/>
          </a:ln>
        </p:spPr>
      </p:sp>
      <p:sp>
        <p:nvSpPr>
          <p:cNvPr id="576" name="Google Shape;576;g2df2c35899b_1_35"/>
          <p:cNvSpPr txBox="1"/>
          <p:nvPr/>
        </p:nvSpPr>
        <p:spPr>
          <a:xfrm>
            <a:off x="9568300" y="4086625"/>
            <a:ext cx="8294100" cy="708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400">
                <a:solidFill>
                  <a:schemeClr val="lt1"/>
                </a:solidFill>
                <a:latin typeface="Calibri" panose="020F0502020204030204"/>
                <a:ea typeface="Calibri" panose="020F0502020204030204"/>
                <a:cs typeface="Calibri" panose="020F0502020204030204"/>
                <a:sym typeface="Calibri" panose="020F0502020204030204"/>
              </a:rPr>
              <a:t>Lý</a:t>
            </a:r>
            <a:r>
              <a:rPr lang="en-US" sz="3400">
                <a:solidFill>
                  <a:schemeClr val="lt1"/>
                </a:solidFill>
                <a:latin typeface="Calibri" panose="020F0502020204030204"/>
                <a:ea typeface="Calibri" panose="020F0502020204030204"/>
                <a:cs typeface="Calibri" panose="020F0502020204030204"/>
                <a:sym typeface="Calibri" panose="020F0502020204030204"/>
              </a:rPr>
              <a:t> do chọn đề tài</a:t>
            </a:r>
            <a:endParaRPr sz="34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577" name="Google Shape;577;g2df2c35899b_1_35"/>
          <p:cNvSpPr txBox="1"/>
          <p:nvPr/>
        </p:nvSpPr>
        <p:spPr>
          <a:xfrm>
            <a:off x="9568300" y="5482825"/>
            <a:ext cx="8294100" cy="708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400">
                <a:solidFill>
                  <a:schemeClr val="lt1"/>
                </a:solidFill>
                <a:latin typeface="Calibri" panose="020F0502020204030204"/>
                <a:ea typeface="Calibri" panose="020F0502020204030204"/>
                <a:cs typeface="Calibri" panose="020F0502020204030204"/>
                <a:sym typeface="Calibri" panose="020F0502020204030204"/>
              </a:rPr>
              <a:t>Mục tiêu </a:t>
            </a:r>
            <a:r>
              <a:rPr lang="en-US" sz="3400">
                <a:solidFill>
                  <a:schemeClr val="lt1"/>
                </a:solidFill>
                <a:latin typeface="Calibri" panose="020F0502020204030204"/>
                <a:ea typeface="Calibri" panose="020F0502020204030204"/>
                <a:cs typeface="Calibri" panose="020F0502020204030204"/>
                <a:sym typeface="Calibri" panose="020F0502020204030204"/>
              </a:rPr>
              <a:t>hướng</a:t>
            </a:r>
            <a:r>
              <a:rPr lang="en-US" sz="3400">
                <a:solidFill>
                  <a:schemeClr val="lt1"/>
                </a:solidFill>
                <a:latin typeface="Calibri" panose="020F0502020204030204"/>
                <a:ea typeface="Calibri" panose="020F0502020204030204"/>
                <a:cs typeface="Calibri" panose="020F0502020204030204"/>
                <a:sym typeface="Calibri" panose="020F0502020204030204"/>
              </a:rPr>
              <a:t> đến</a:t>
            </a:r>
            <a:endParaRPr sz="3400">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581" name="Shape 581"/>
        <p:cNvGrpSpPr/>
        <p:nvPr/>
      </p:nvGrpSpPr>
      <p:grpSpPr>
        <a:xfrm>
          <a:off x="0" y="0"/>
          <a:ext cx="0" cy="0"/>
          <a:chOff x="0" y="0"/>
          <a:chExt cx="0" cy="0"/>
        </a:xfrm>
      </p:grpSpPr>
      <p:sp>
        <p:nvSpPr>
          <p:cNvPr id="582" name="Google Shape;582;p4"/>
          <p:cNvSpPr/>
          <p:nvPr/>
        </p:nvSpPr>
        <p:spPr>
          <a:xfrm>
            <a:off x="9758200" y="289950"/>
            <a:ext cx="6797289" cy="9236226"/>
          </a:xfrm>
          <a:custGeom>
            <a:avLst/>
            <a:gdLst/>
            <a:ahLst/>
            <a:cxnLst/>
            <a:rect l="l" t="t" r="r" b="b"/>
            <a:pathLst>
              <a:path w="6696836" h="8754717" extrusionOk="0">
                <a:moveTo>
                  <a:pt x="0" y="0"/>
                </a:moveTo>
                <a:lnTo>
                  <a:pt x="6696836" y="0"/>
                </a:lnTo>
                <a:lnTo>
                  <a:pt x="6696836" y="8754717"/>
                </a:lnTo>
                <a:lnTo>
                  <a:pt x="0" y="8754717"/>
                </a:lnTo>
                <a:lnTo>
                  <a:pt x="0" y="0"/>
                </a:lnTo>
                <a:close/>
              </a:path>
            </a:pathLst>
          </a:custGeom>
          <a:blipFill rotWithShape="1">
            <a:blip r:embed="rId1"/>
            <a:stretch>
              <a:fillRect/>
            </a:stretch>
          </a:blipFill>
          <a:ln>
            <a:noFill/>
          </a:ln>
        </p:spPr>
      </p:sp>
      <p:sp>
        <p:nvSpPr>
          <p:cNvPr id="583" name="Google Shape;583;p4"/>
          <p:cNvSpPr/>
          <p:nvPr/>
        </p:nvSpPr>
        <p:spPr>
          <a:xfrm>
            <a:off x="15251816" y="652131"/>
            <a:ext cx="2769165" cy="2502633"/>
          </a:xfrm>
          <a:custGeom>
            <a:avLst/>
            <a:gdLst/>
            <a:ahLst/>
            <a:cxnLst/>
            <a:rect l="l" t="t" r="r" b="b"/>
            <a:pathLst>
              <a:path w="2769165" h="2502633" extrusionOk="0">
                <a:moveTo>
                  <a:pt x="0" y="0"/>
                </a:moveTo>
                <a:lnTo>
                  <a:pt x="2769164" y="0"/>
                </a:lnTo>
                <a:lnTo>
                  <a:pt x="2769164" y="2502633"/>
                </a:lnTo>
                <a:lnTo>
                  <a:pt x="0" y="2502633"/>
                </a:lnTo>
                <a:lnTo>
                  <a:pt x="0" y="0"/>
                </a:lnTo>
                <a:close/>
              </a:path>
            </a:pathLst>
          </a:custGeom>
          <a:blipFill rotWithShape="1">
            <a:blip r:embed="rId2"/>
            <a:stretch>
              <a:fillRect/>
            </a:stretch>
          </a:blipFill>
          <a:ln>
            <a:noFill/>
          </a:ln>
        </p:spPr>
      </p:sp>
      <p:sp>
        <p:nvSpPr>
          <p:cNvPr id="584" name="Google Shape;584;p4"/>
          <p:cNvSpPr/>
          <p:nvPr/>
        </p:nvSpPr>
        <p:spPr>
          <a:xfrm>
            <a:off x="1946975" y="176751"/>
            <a:ext cx="6797289" cy="9236226"/>
          </a:xfrm>
          <a:custGeom>
            <a:avLst/>
            <a:gdLst/>
            <a:ahLst/>
            <a:cxnLst/>
            <a:rect l="l" t="t" r="r" b="b"/>
            <a:pathLst>
              <a:path w="6696836" h="8754717" extrusionOk="0">
                <a:moveTo>
                  <a:pt x="0" y="0"/>
                </a:moveTo>
                <a:lnTo>
                  <a:pt x="6696836" y="0"/>
                </a:lnTo>
                <a:lnTo>
                  <a:pt x="6696836" y="8754717"/>
                </a:lnTo>
                <a:lnTo>
                  <a:pt x="0" y="8754717"/>
                </a:lnTo>
                <a:lnTo>
                  <a:pt x="0" y="0"/>
                </a:lnTo>
                <a:close/>
              </a:path>
            </a:pathLst>
          </a:custGeom>
          <a:blipFill rotWithShape="1">
            <a:blip r:embed="rId1"/>
            <a:stretch>
              <a:fillRect/>
            </a:stretch>
          </a:blipFill>
          <a:ln>
            <a:noFill/>
          </a:ln>
        </p:spPr>
      </p:sp>
      <p:grpSp>
        <p:nvGrpSpPr>
          <p:cNvPr id="585" name="Google Shape;585;p4"/>
          <p:cNvGrpSpPr/>
          <p:nvPr/>
        </p:nvGrpSpPr>
        <p:grpSpPr>
          <a:xfrm>
            <a:off x="2691300" y="652126"/>
            <a:ext cx="4848075" cy="7438674"/>
            <a:chOff x="12" y="-2371650"/>
            <a:chExt cx="6464100" cy="9918231"/>
          </a:xfrm>
        </p:grpSpPr>
        <p:sp>
          <p:nvSpPr>
            <p:cNvPr id="586" name="Google Shape;586;p4"/>
            <p:cNvSpPr txBox="1"/>
            <p:nvPr/>
          </p:nvSpPr>
          <p:spPr>
            <a:xfrm>
              <a:off x="329560" y="-2371650"/>
              <a:ext cx="5805000" cy="9852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4800" b="1">
                  <a:solidFill>
                    <a:srgbClr val="262626"/>
                  </a:solidFill>
                  <a:latin typeface="Calibri" panose="020F0502020204030204"/>
                  <a:ea typeface="Calibri" panose="020F0502020204030204"/>
                  <a:cs typeface="Calibri" panose="020F0502020204030204"/>
                  <a:sym typeface="Calibri" panose="020F0502020204030204"/>
                </a:rPr>
                <a:t>Lý do chọn đề tài</a:t>
              </a:r>
              <a:endParaRPr>
                <a:latin typeface="Calibri" panose="020F0502020204030204"/>
                <a:ea typeface="Calibri" panose="020F0502020204030204"/>
                <a:cs typeface="Calibri" panose="020F0502020204030204"/>
                <a:sym typeface="Calibri" panose="020F0502020204030204"/>
              </a:endParaRPr>
            </a:p>
          </p:txBody>
        </p:sp>
        <p:sp>
          <p:nvSpPr>
            <p:cNvPr id="587" name="Google Shape;587;p4"/>
            <p:cNvSpPr txBox="1"/>
            <p:nvPr/>
          </p:nvSpPr>
          <p:spPr>
            <a:xfrm>
              <a:off x="12" y="-1013319"/>
              <a:ext cx="6464100" cy="8559900"/>
            </a:xfrm>
            <a:prstGeom prst="rect">
              <a:avLst/>
            </a:prstGeom>
            <a:noFill/>
            <a:ln>
              <a:noFill/>
            </a:ln>
          </p:spPr>
          <p:txBody>
            <a:bodyPr spcFirstLastPara="1" wrap="square" lIns="0" tIns="0" rIns="0" bIns="0" anchor="t" anchorCtr="0">
              <a:spAutoFit/>
            </a:bodyPr>
            <a:lstStyle/>
            <a:p>
              <a:pPr marL="518160" marR="0" lvl="1" indent="-259080" algn="l" rtl="0">
                <a:lnSpc>
                  <a:spcPct val="140000"/>
                </a:lnSpc>
                <a:spcBef>
                  <a:spcPts val="0"/>
                </a:spcBef>
                <a:spcAft>
                  <a:spcPts val="0"/>
                </a:spcAft>
                <a:buClr>
                  <a:srgbClr val="262626"/>
                </a:buClr>
                <a:buSzPts val="2400"/>
                <a:buFont typeface="Arial" panose="020B0604020202020204"/>
                <a:buChar char="•"/>
              </a:pPr>
              <a:r>
                <a:rPr lang="en-US" sz="2400">
                  <a:solidFill>
                    <a:srgbClr val="262626"/>
                  </a:solidFill>
                  <a:latin typeface="Public Sans"/>
                  <a:ea typeface="Public Sans"/>
                  <a:cs typeface="Public Sans"/>
                  <a:sym typeface="Public Sans"/>
                </a:rPr>
                <a:t>Với nhu cầu ngày càng cao về giám sát sức khỏe, hỗ trợ người già và người khuyết tật, đảm bảo an ninh,... việc phát triển các hệ thống phát hiện chuyển động hiệu quả trở nên cấp thiết hơn bao giờ hết</a:t>
              </a:r>
              <a:endParaRPr lang="en-US" sz="2400">
                <a:solidFill>
                  <a:srgbClr val="262626"/>
                </a:solidFill>
                <a:latin typeface="Public Sans"/>
                <a:ea typeface="Public Sans"/>
                <a:cs typeface="Public Sans"/>
                <a:sym typeface="Public Sans"/>
              </a:endParaRPr>
            </a:p>
            <a:p>
              <a:pPr marL="518160" marR="0" lvl="1" indent="-259080" algn="l" rtl="0">
                <a:lnSpc>
                  <a:spcPct val="140000"/>
                </a:lnSpc>
                <a:spcBef>
                  <a:spcPts val="0"/>
                </a:spcBef>
                <a:spcAft>
                  <a:spcPts val="0"/>
                </a:spcAft>
                <a:buClr>
                  <a:srgbClr val="262626"/>
                </a:buClr>
                <a:buSzPts val="2400"/>
                <a:buFont typeface="Arial" panose="020B0604020202020204"/>
                <a:buChar char="•"/>
              </a:pPr>
              <a:r>
                <a:rPr lang="en-US" sz="2400">
                  <a:solidFill>
                    <a:srgbClr val="262626"/>
                  </a:solidFill>
                  <a:latin typeface="Public Sans"/>
                  <a:ea typeface="Public Sans"/>
                  <a:cs typeface="Public Sans"/>
                  <a:sym typeface="Public Sans"/>
                </a:rPr>
                <a:t>Việc hiểu rõ hơn về hoạt động của con người có thể giúp cải thiện chất lượng cuộc sống thông qua việc tạo ra các giải pháp thông minh và tiện ích</a:t>
              </a:r>
              <a:endParaRPr lang="en-US" sz="2400">
                <a:solidFill>
                  <a:srgbClr val="262626"/>
                </a:solidFill>
                <a:latin typeface="Public Sans"/>
                <a:ea typeface="Public Sans"/>
                <a:cs typeface="Public Sans"/>
                <a:sym typeface="Public Sans"/>
              </a:endParaRPr>
            </a:p>
            <a:p>
              <a:pPr marL="914400" marR="0" lvl="0" indent="0" algn="l" rtl="0">
                <a:lnSpc>
                  <a:spcPct val="140000"/>
                </a:lnSpc>
                <a:spcBef>
                  <a:spcPts val="0"/>
                </a:spcBef>
                <a:spcAft>
                  <a:spcPts val="0"/>
                </a:spcAft>
                <a:buNone/>
              </a:pPr>
            </a:p>
          </p:txBody>
        </p:sp>
      </p:grpSp>
      <p:grpSp>
        <p:nvGrpSpPr>
          <p:cNvPr id="588" name="Google Shape;588;p4"/>
          <p:cNvGrpSpPr/>
          <p:nvPr/>
        </p:nvGrpSpPr>
        <p:grpSpPr>
          <a:xfrm>
            <a:off x="10254150" y="652114"/>
            <a:ext cx="5325698" cy="8170036"/>
            <a:chOff x="12" y="-2371667"/>
            <a:chExt cx="7100931" cy="10893381"/>
          </a:xfrm>
        </p:grpSpPr>
        <p:sp>
          <p:nvSpPr>
            <p:cNvPr id="589" name="Google Shape;589;p4"/>
            <p:cNvSpPr txBox="1"/>
            <p:nvPr/>
          </p:nvSpPr>
          <p:spPr>
            <a:xfrm>
              <a:off x="1295943" y="-2371667"/>
              <a:ext cx="5805000" cy="9852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4800">
                  <a:solidFill>
                    <a:srgbClr val="262626"/>
                  </a:solidFill>
                  <a:latin typeface="Lato Black" panose="020F0802020204030203"/>
                  <a:ea typeface="Lato Black" panose="020F0802020204030203"/>
                  <a:cs typeface="Lato Black" panose="020F0802020204030203"/>
                  <a:sym typeface="Lato Black" panose="020F0802020204030203"/>
                </a:rPr>
                <a:t>Mục tiêu</a:t>
              </a:r>
              <a:endParaRPr lang="en-US" sz="4800">
                <a:solidFill>
                  <a:srgbClr val="262626"/>
                </a:solidFill>
                <a:latin typeface="Lato Black" panose="020F0802020204030203"/>
                <a:ea typeface="Lato Black" panose="020F0802020204030203"/>
                <a:cs typeface="Lato Black" panose="020F0802020204030203"/>
                <a:sym typeface="Lato Black" panose="020F0802020204030203"/>
              </a:endParaRPr>
            </a:p>
          </p:txBody>
        </p:sp>
        <p:sp>
          <p:nvSpPr>
            <p:cNvPr id="590" name="Google Shape;590;p4"/>
            <p:cNvSpPr txBox="1"/>
            <p:nvPr/>
          </p:nvSpPr>
          <p:spPr>
            <a:xfrm>
              <a:off x="12" y="-932785"/>
              <a:ext cx="6464100" cy="9454500"/>
            </a:xfrm>
            <a:prstGeom prst="rect">
              <a:avLst/>
            </a:prstGeom>
            <a:noFill/>
            <a:ln>
              <a:noFill/>
            </a:ln>
          </p:spPr>
          <p:txBody>
            <a:bodyPr spcFirstLastPara="1" wrap="square" lIns="0" tIns="0" rIns="0" bIns="0" anchor="t" anchorCtr="0">
              <a:spAutoFit/>
            </a:bodyPr>
            <a:lstStyle/>
            <a:p>
              <a:pPr marL="914400" marR="0" lvl="0" indent="0" algn="l" rtl="0">
                <a:lnSpc>
                  <a:spcPct val="140000"/>
                </a:lnSpc>
                <a:spcBef>
                  <a:spcPts val="0"/>
                </a:spcBef>
                <a:spcAft>
                  <a:spcPts val="0"/>
                </a:spcAft>
                <a:buNone/>
              </a:pPr>
              <a:r>
                <a:rPr lang="en-US" sz="2400">
                  <a:solidFill>
                    <a:srgbClr val="262626"/>
                  </a:solidFill>
                  <a:latin typeface="Public Sans"/>
                  <a:ea typeface="Public Sans"/>
                  <a:cs typeface="Public Sans"/>
                  <a:sym typeface="Public Sans"/>
                </a:rPr>
                <a:t>Phát triển hệ thống có khả năng phát hiện chính xác các chuyển động đi, đứng, nằm,… của con người bằng cách sử dụng cảm biến gia tốc. Áp dụng các thuật toán xử lý tín hiệu số và học máy để trích xuất các đặc trưng chuyển động từ dữ liệu gia tốc một cách hiệu quả. Đánh giá hiệu suất của hệ thống thông qua các thí nghiệm thực tế với nhiều đối tượng tham gia.</a:t>
              </a:r>
              <a:endParaRPr lang="en-US" sz="2400">
                <a:solidFill>
                  <a:srgbClr val="262626"/>
                </a:solidFill>
                <a:latin typeface="Public Sans"/>
                <a:ea typeface="Public Sans"/>
                <a:cs typeface="Public Sans"/>
                <a:sym typeface="Public Sans"/>
              </a:endParaRPr>
            </a:p>
          </p:txBody>
        </p:sp>
      </p:grpSp>
      <p:sp>
        <p:nvSpPr>
          <p:cNvPr id="591" name="Google Shape;591;p4"/>
          <p:cNvSpPr/>
          <p:nvPr/>
        </p:nvSpPr>
        <p:spPr>
          <a:xfrm>
            <a:off x="5618283" y="9064805"/>
            <a:ext cx="2436865" cy="2769165"/>
          </a:xfrm>
          <a:custGeom>
            <a:avLst/>
            <a:gdLst/>
            <a:ahLst/>
            <a:cxnLst/>
            <a:rect l="l" t="t" r="r" b="b"/>
            <a:pathLst>
              <a:path w="2436865" h="2769165" extrusionOk="0">
                <a:moveTo>
                  <a:pt x="0" y="0"/>
                </a:moveTo>
                <a:lnTo>
                  <a:pt x="2436865" y="0"/>
                </a:lnTo>
                <a:lnTo>
                  <a:pt x="2436865" y="2769165"/>
                </a:lnTo>
                <a:lnTo>
                  <a:pt x="0" y="2769165"/>
                </a:lnTo>
                <a:lnTo>
                  <a:pt x="0" y="0"/>
                </a:lnTo>
                <a:close/>
              </a:path>
            </a:pathLst>
          </a:custGeom>
          <a:blipFill rotWithShape="1">
            <a:blip r:embed="rId3"/>
            <a:stretch>
              <a:fillRect/>
            </a:stretch>
          </a:blipFill>
          <a:ln>
            <a:noFill/>
          </a:ln>
        </p:spPr>
      </p:sp>
      <p:sp>
        <p:nvSpPr>
          <p:cNvPr id="592" name="Google Shape;592;p4"/>
          <p:cNvSpPr/>
          <p:nvPr/>
        </p:nvSpPr>
        <p:spPr>
          <a:xfrm>
            <a:off x="16712550" y="7236005"/>
            <a:ext cx="2616861" cy="2769165"/>
          </a:xfrm>
          <a:custGeom>
            <a:avLst/>
            <a:gdLst/>
            <a:ahLst/>
            <a:cxnLst/>
            <a:rect l="l" t="t" r="r" b="b"/>
            <a:pathLst>
              <a:path w="2616861" h="2769165" extrusionOk="0">
                <a:moveTo>
                  <a:pt x="0" y="0"/>
                </a:moveTo>
                <a:lnTo>
                  <a:pt x="2616861" y="0"/>
                </a:lnTo>
                <a:lnTo>
                  <a:pt x="2616861" y="2769165"/>
                </a:lnTo>
                <a:lnTo>
                  <a:pt x="0" y="2769165"/>
                </a:lnTo>
                <a:lnTo>
                  <a:pt x="0" y="0"/>
                </a:lnTo>
                <a:close/>
              </a:path>
            </a:pathLst>
          </a:custGeom>
          <a:blipFill rotWithShape="1">
            <a:blip r:embed="rId4"/>
            <a:stretch>
              <a:fillRect/>
            </a:stretch>
          </a:blipFill>
          <a:ln>
            <a:noFill/>
          </a:ln>
        </p:spPr>
      </p:sp>
      <p:sp>
        <p:nvSpPr>
          <p:cNvPr id="593" name="Google Shape;593;p4"/>
          <p:cNvSpPr/>
          <p:nvPr/>
        </p:nvSpPr>
        <p:spPr>
          <a:xfrm>
            <a:off x="-1498927" y="3382505"/>
            <a:ext cx="2997854" cy="2334579"/>
          </a:xfrm>
          <a:custGeom>
            <a:avLst/>
            <a:gdLst/>
            <a:ahLst/>
            <a:cxnLst/>
            <a:rect l="l" t="t" r="r" b="b"/>
            <a:pathLst>
              <a:path w="2997854" h="2334579" extrusionOk="0">
                <a:moveTo>
                  <a:pt x="0" y="0"/>
                </a:moveTo>
                <a:lnTo>
                  <a:pt x="2997854" y="0"/>
                </a:lnTo>
                <a:lnTo>
                  <a:pt x="2997854" y="2334579"/>
                </a:lnTo>
                <a:lnTo>
                  <a:pt x="0" y="2334579"/>
                </a:lnTo>
                <a:lnTo>
                  <a:pt x="0" y="0"/>
                </a:lnTo>
                <a:close/>
              </a:path>
            </a:pathLst>
          </a:custGeom>
          <a:blipFill rotWithShape="1">
            <a:blip r:embed="rId5"/>
            <a:stretch>
              <a:fillRect/>
            </a:stretch>
          </a:blipFill>
          <a:ln>
            <a:noFill/>
          </a:ln>
        </p:spPr>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B45F06"/>
        </a:solidFill>
        <a:effectLst/>
      </p:bgPr>
    </p:bg>
    <p:spTree>
      <p:nvGrpSpPr>
        <p:cNvPr id="597" name="Shape 597"/>
        <p:cNvGrpSpPr/>
        <p:nvPr/>
      </p:nvGrpSpPr>
      <p:grpSpPr>
        <a:xfrm>
          <a:off x="0" y="0"/>
          <a:ext cx="0" cy="0"/>
          <a:chOff x="0" y="0"/>
          <a:chExt cx="0" cy="0"/>
        </a:xfrm>
      </p:grpSpPr>
      <p:sp>
        <p:nvSpPr>
          <p:cNvPr id="598" name="Google Shape;598;g2df2c35899b_0_947"/>
          <p:cNvSpPr txBox="1"/>
          <p:nvPr/>
        </p:nvSpPr>
        <p:spPr>
          <a:xfrm>
            <a:off x="655100" y="4566306"/>
            <a:ext cx="6706500" cy="11544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7500">
                <a:solidFill>
                  <a:srgbClr val="FFFFFF"/>
                </a:solidFill>
                <a:latin typeface="Lato Black" panose="020F0802020204030203"/>
                <a:ea typeface="Lato Black" panose="020F0802020204030203"/>
                <a:cs typeface="Lato Black" panose="020F0802020204030203"/>
                <a:sym typeface="Lato Black" panose="020F0802020204030203"/>
              </a:rPr>
              <a:t>Thiết bị sử dụng</a:t>
            </a:r>
            <a:endParaRPr sz="4100"/>
          </a:p>
        </p:txBody>
      </p:sp>
      <p:sp>
        <p:nvSpPr>
          <p:cNvPr id="599" name="Google Shape;599;g2df2c35899b_0_947"/>
          <p:cNvSpPr/>
          <p:nvPr/>
        </p:nvSpPr>
        <p:spPr>
          <a:xfrm>
            <a:off x="8205050" y="1807752"/>
            <a:ext cx="15334990" cy="6090116"/>
          </a:xfrm>
          <a:custGeom>
            <a:avLst/>
            <a:gdLst/>
            <a:ahLst/>
            <a:cxnLst/>
            <a:rect l="l" t="t" r="r" b="b"/>
            <a:pathLst>
              <a:path w="15334990" h="9022394" extrusionOk="0">
                <a:moveTo>
                  <a:pt x="0" y="0"/>
                </a:moveTo>
                <a:lnTo>
                  <a:pt x="15334990" y="0"/>
                </a:lnTo>
                <a:lnTo>
                  <a:pt x="15334990" y="9022394"/>
                </a:lnTo>
                <a:lnTo>
                  <a:pt x="0" y="9022394"/>
                </a:lnTo>
                <a:lnTo>
                  <a:pt x="0" y="0"/>
                </a:lnTo>
                <a:close/>
              </a:path>
            </a:pathLst>
          </a:custGeom>
          <a:blipFill rotWithShape="1">
            <a:blip r:embed="rId1"/>
            <a:stretch>
              <a:fillRect/>
            </a:stretch>
          </a:blipFill>
          <a:ln>
            <a:noFill/>
          </a:ln>
        </p:spPr>
      </p:sp>
      <p:cxnSp>
        <p:nvCxnSpPr>
          <p:cNvPr id="600" name="Google Shape;600;g2df2c35899b_0_947"/>
          <p:cNvCxnSpPr/>
          <p:nvPr/>
        </p:nvCxnSpPr>
        <p:spPr>
          <a:xfrm>
            <a:off x="9568307" y="4852825"/>
            <a:ext cx="10086300" cy="0"/>
          </a:xfrm>
          <a:prstGeom prst="straightConnector1">
            <a:avLst/>
          </a:prstGeom>
          <a:noFill/>
          <a:ln w="9525" cap="rnd" cmpd="sng">
            <a:solidFill>
              <a:srgbClr val="FFFFFF"/>
            </a:solidFill>
            <a:prstDash val="solid"/>
            <a:round/>
            <a:headEnd type="none" w="sm" len="sm"/>
            <a:tailEnd type="none" w="sm" len="sm"/>
          </a:ln>
        </p:spPr>
      </p:cxnSp>
      <p:sp>
        <p:nvSpPr>
          <p:cNvPr id="601" name="Google Shape;601;g2df2c35899b_0_947"/>
          <p:cNvSpPr/>
          <p:nvPr/>
        </p:nvSpPr>
        <p:spPr>
          <a:xfrm>
            <a:off x="16046501" y="169129"/>
            <a:ext cx="2425598" cy="1719143"/>
          </a:xfrm>
          <a:custGeom>
            <a:avLst/>
            <a:gdLst/>
            <a:ahLst/>
            <a:cxnLst/>
            <a:rect l="l" t="t" r="r" b="b"/>
            <a:pathLst>
              <a:path w="2425598" h="1719143" extrusionOk="0">
                <a:moveTo>
                  <a:pt x="0" y="0"/>
                </a:moveTo>
                <a:lnTo>
                  <a:pt x="2425598" y="0"/>
                </a:lnTo>
                <a:lnTo>
                  <a:pt x="2425598" y="1719142"/>
                </a:lnTo>
                <a:lnTo>
                  <a:pt x="0" y="1719142"/>
                </a:lnTo>
                <a:lnTo>
                  <a:pt x="0" y="0"/>
                </a:lnTo>
                <a:close/>
              </a:path>
            </a:pathLst>
          </a:custGeom>
          <a:blipFill rotWithShape="1">
            <a:blip r:embed="rId2"/>
            <a:stretch>
              <a:fillRect/>
            </a:stretch>
          </a:blipFill>
          <a:ln>
            <a:noFill/>
          </a:ln>
        </p:spPr>
      </p:sp>
      <p:sp>
        <p:nvSpPr>
          <p:cNvPr id="602" name="Google Shape;602;g2df2c35899b_0_947"/>
          <p:cNvSpPr/>
          <p:nvPr/>
        </p:nvSpPr>
        <p:spPr>
          <a:xfrm>
            <a:off x="6542435" y="6860762"/>
            <a:ext cx="2385576" cy="2155964"/>
          </a:xfrm>
          <a:custGeom>
            <a:avLst/>
            <a:gdLst/>
            <a:ahLst/>
            <a:cxnLst/>
            <a:rect l="l" t="t" r="r" b="b"/>
            <a:pathLst>
              <a:path w="2385576" h="2155964" extrusionOk="0">
                <a:moveTo>
                  <a:pt x="0" y="0"/>
                </a:moveTo>
                <a:lnTo>
                  <a:pt x="2385575" y="0"/>
                </a:lnTo>
                <a:lnTo>
                  <a:pt x="2385575" y="2155964"/>
                </a:lnTo>
                <a:lnTo>
                  <a:pt x="0" y="2155964"/>
                </a:lnTo>
                <a:lnTo>
                  <a:pt x="0" y="0"/>
                </a:lnTo>
                <a:close/>
              </a:path>
            </a:pathLst>
          </a:custGeom>
          <a:blipFill rotWithShape="1">
            <a:blip r:embed="rId3"/>
            <a:stretch>
              <a:fillRect/>
            </a:stretch>
          </a:blipFill>
          <a:ln>
            <a:noFill/>
          </a:ln>
        </p:spPr>
      </p:sp>
      <p:sp>
        <p:nvSpPr>
          <p:cNvPr id="603" name="Google Shape;603;g2df2c35899b_0_947"/>
          <p:cNvSpPr/>
          <p:nvPr/>
        </p:nvSpPr>
        <p:spPr>
          <a:xfrm>
            <a:off x="1028700" y="785734"/>
            <a:ext cx="2744824" cy="1650326"/>
          </a:xfrm>
          <a:custGeom>
            <a:avLst/>
            <a:gdLst/>
            <a:ahLst/>
            <a:cxnLst/>
            <a:rect l="l" t="t" r="r" b="b"/>
            <a:pathLst>
              <a:path w="2744824" h="1650326" extrusionOk="0">
                <a:moveTo>
                  <a:pt x="0" y="0"/>
                </a:moveTo>
                <a:lnTo>
                  <a:pt x="2744824" y="0"/>
                </a:lnTo>
                <a:lnTo>
                  <a:pt x="2744824" y="1650326"/>
                </a:lnTo>
                <a:lnTo>
                  <a:pt x="0" y="1650326"/>
                </a:lnTo>
                <a:lnTo>
                  <a:pt x="0" y="0"/>
                </a:lnTo>
                <a:close/>
              </a:path>
            </a:pathLst>
          </a:custGeom>
          <a:blipFill rotWithShape="1">
            <a:blip r:embed="rId4"/>
            <a:stretch>
              <a:fillRect/>
            </a:stretch>
          </a:blipFill>
          <a:ln>
            <a:noFill/>
          </a:ln>
        </p:spPr>
      </p:sp>
      <p:sp>
        <p:nvSpPr>
          <p:cNvPr id="604" name="Google Shape;604;g2df2c35899b_0_947"/>
          <p:cNvSpPr txBox="1"/>
          <p:nvPr/>
        </p:nvSpPr>
        <p:spPr>
          <a:xfrm>
            <a:off x="9568300" y="2721025"/>
            <a:ext cx="8294100" cy="708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400">
                <a:solidFill>
                  <a:schemeClr val="lt1"/>
                </a:solidFill>
                <a:latin typeface="Calibri" panose="020F0502020204030204"/>
                <a:ea typeface="Calibri" panose="020F0502020204030204"/>
                <a:cs typeface="Calibri" panose="020F0502020204030204"/>
                <a:sym typeface="Calibri" panose="020F0502020204030204"/>
              </a:rPr>
              <a:t>ESP 32</a:t>
            </a:r>
            <a:endParaRPr sz="34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605" name="Google Shape;605;g2df2c35899b_0_947"/>
          <p:cNvSpPr txBox="1"/>
          <p:nvPr/>
        </p:nvSpPr>
        <p:spPr>
          <a:xfrm>
            <a:off x="9568300" y="5138725"/>
            <a:ext cx="8294100" cy="708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400">
                <a:solidFill>
                  <a:schemeClr val="lt1"/>
                </a:solidFill>
                <a:latin typeface="Calibri" panose="020F0502020204030204"/>
                <a:ea typeface="Calibri" panose="020F0502020204030204"/>
                <a:cs typeface="Calibri" panose="020F0502020204030204"/>
                <a:sym typeface="Calibri" panose="020F0502020204030204"/>
              </a:rPr>
              <a:t>……</a:t>
            </a:r>
            <a:endParaRPr sz="34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606" name="Google Shape;606;g2df2c35899b_0_947"/>
          <p:cNvSpPr txBox="1"/>
          <p:nvPr/>
        </p:nvSpPr>
        <p:spPr>
          <a:xfrm>
            <a:off x="9568300" y="3929863"/>
            <a:ext cx="8294100" cy="708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400">
                <a:solidFill>
                  <a:schemeClr val="lt1"/>
                </a:solidFill>
                <a:latin typeface="Calibri" panose="020F0502020204030204"/>
                <a:ea typeface="Calibri" panose="020F0502020204030204"/>
                <a:cs typeface="Calibri" panose="020F0502020204030204"/>
                <a:sym typeface="Calibri" panose="020F0502020204030204"/>
              </a:rPr>
              <a:t>MPU6050</a:t>
            </a:r>
            <a:endParaRPr sz="3400">
              <a:solidFill>
                <a:schemeClr val="lt1"/>
              </a:solidFill>
              <a:latin typeface="Calibri" panose="020F0502020204030204"/>
              <a:ea typeface="Calibri" panose="020F0502020204030204"/>
              <a:cs typeface="Calibri" panose="020F0502020204030204"/>
              <a:sym typeface="Calibri" panose="020F0502020204030204"/>
            </a:endParaRPr>
          </a:p>
        </p:txBody>
      </p:sp>
      <p:cxnSp>
        <p:nvCxnSpPr>
          <p:cNvPr id="607" name="Google Shape;607;g2df2c35899b_0_947"/>
          <p:cNvCxnSpPr/>
          <p:nvPr/>
        </p:nvCxnSpPr>
        <p:spPr>
          <a:xfrm>
            <a:off x="9648832" y="3689312"/>
            <a:ext cx="10086300" cy="0"/>
          </a:xfrm>
          <a:prstGeom prst="straightConnector1">
            <a:avLst/>
          </a:prstGeom>
          <a:noFill/>
          <a:ln w="9525" cap="rnd" cmpd="sng">
            <a:solidFill>
              <a:srgbClr val="FFFFFF"/>
            </a:solidFill>
            <a:prstDash val="solid"/>
            <a:round/>
            <a:headEnd type="none" w="sm" len="sm"/>
            <a:tailEnd type="none" w="sm" len="sm"/>
          </a:ln>
        </p:spPr>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A64D79"/>
        </a:solidFill>
        <a:effectLst/>
      </p:bgPr>
    </p:bg>
    <p:spTree>
      <p:nvGrpSpPr>
        <p:cNvPr id="611" name="Shape 611"/>
        <p:cNvGrpSpPr/>
        <p:nvPr/>
      </p:nvGrpSpPr>
      <p:grpSpPr>
        <a:xfrm>
          <a:off x="0" y="0"/>
          <a:ext cx="0" cy="0"/>
          <a:chOff x="0" y="0"/>
          <a:chExt cx="0" cy="0"/>
        </a:xfrm>
      </p:grpSpPr>
      <p:grpSp>
        <p:nvGrpSpPr>
          <p:cNvPr id="612" name="Google Shape;612;g2df2c35899b_0_973"/>
          <p:cNvGrpSpPr/>
          <p:nvPr/>
        </p:nvGrpSpPr>
        <p:grpSpPr>
          <a:xfrm>
            <a:off x="1600200" y="1978065"/>
            <a:ext cx="5949350" cy="7538385"/>
            <a:chOff x="0" y="-147893"/>
            <a:chExt cx="7932467" cy="10051180"/>
          </a:xfrm>
        </p:grpSpPr>
        <p:sp>
          <p:nvSpPr>
            <p:cNvPr id="613" name="Google Shape;613;g2df2c35899b_0_973"/>
            <p:cNvSpPr txBox="1"/>
            <p:nvPr/>
          </p:nvSpPr>
          <p:spPr>
            <a:xfrm>
              <a:off x="429467" y="-147893"/>
              <a:ext cx="7503000" cy="9852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4800">
                  <a:solidFill>
                    <a:srgbClr val="FFFFFF"/>
                  </a:solidFill>
                  <a:latin typeface="Lato Black" panose="020F0802020204030203"/>
                  <a:ea typeface="Lato Black" panose="020F0802020204030203"/>
                  <a:cs typeface="Lato Black" panose="020F0802020204030203"/>
                  <a:sym typeface="Lato Black" panose="020F0802020204030203"/>
                </a:rPr>
                <a:t>ESP 32 </a:t>
              </a:r>
              <a:endParaRPr lang="en-US" sz="4800">
                <a:solidFill>
                  <a:srgbClr val="FFFFFF"/>
                </a:solidFill>
                <a:latin typeface="Lato Black" panose="020F0802020204030203"/>
                <a:ea typeface="Lato Black" panose="020F0802020204030203"/>
                <a:cs typeface="Lato Black" panose="020F0802020204030203"/>
                <a:sym typeface="Lato Black" panose="020F0802020204030203"/>
              </a:endParaRPr>
            </a:p>
          </p:txBody>
        </p:sp>
        <p:sp>
          <p:nvSpPr>
            <p:cNvPr id="614" name="Google Shape;614;g2df2c35899b_0_973"/>
            <p:cNvSpPr txBox="1"/>
            <p:nvPr/>
          </p:nvSpPr>
          <p:spPr>
            <a:xfrm>
              <a:off x="0" y="1160387"/>
              <a:ext cx="7503000" cy="87429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3000">
                  <a:solidFill>
                    <a:srgbClr val="FFFFFF"/>
                  </a:solidFill>
                  <a:latin typeface="Public Sans"/>
                  <a:ea typeface="Public Sans"/>
                  <a:cs typeface="Public Sans"/>
                  <a:sym typeface="Public Sans"/>
                </a:rPr>
                <a:t>ESP32 là một vi điều khiển (microcontroller) mạnh mẽ được phát triển bởi Espressif Systems. Nó được thiết kế để hỗ trợ các ứng dụng IoT (Internet of Things) với khả năng kết nối Wi-Fi và Bluetooth tích hợp sẵn. ESP32 nổi bật nhờ hiệu năng cao, tính năng đa dạng và giá thành hợp lý, trở thành một lựa chọn phổ biến trong nhiều dự án điện tử và IoT.</a:t>
              </a:r>
              <a:endParaRPr sz="1200"/>
            </a:p>
          </p:txBody>
        </p:sp>
      </p:grpSp>
      <p:pic>
        <p:nvPicPr>
          <p:cNvPr id="615" name="Google Shape;615;g2df2c35899b_0_973"/>
          <p:cNvPicPr preferRelativeResize="0"/>
          <p:nvPr/>
        </p:nvPicPr>
        <p:blipFill>
          <a:blip r:embed="rId1"/>
          <a:stretch>
            <a:fillRect/>
          </a:stretch>
        </p:blipFill>
        <p:spPr>
          <a:xfrm>
            <a:off x="7142825" y="1978077"/>
            <a:ext cx="10941450" cy="71921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DF4041"/>
        </a:solidFill>
        <a:effectLst/>
      </p:bgPr>
    </p:bg>
    <p:spTree>
      <p:nvGrpSpPr>
        <p:cNvPr id="619" name="Shape 619"/>
        <p:cNvGrpSpPr/>
        <p:nvPr/>
      </p:nvGrpSpPr>
      <p:grpSpPr>
        <a:xfrm>
          <a:off x="0" y="0"/>
          <a:ext cx="0" cy="0"/>
          <a:chOff x="0" y="0"/>
          <a:chExt cx="0" cy="0"/>
        </a:xfrm>
      </p:grpSpPr>
      <p:grpSp>
        <p:nvGrpSpPr>
          <p:cNvPr id="620" name="Google Shape;620;g2df2c35899b_0_985"/>
          <p:cNvGrpSpPr/>
          <p:nvPr/>
        </p:nvGrpSpPr>
        <p:grpSpPr>
          <a:xfrm>
            <a:off x="1600200" y="1255990"/>
            <a:ext cx="5627250" cy="8271085"/>
            <a:chOff x="0" y="-1110660"/>
            <a:chExt cx="7503000" cy="11028113"/>
          </a:xfrm>
        </p:grpSpPr>
        <p:sp>
          <p:nvSpPr>
            <p:cNvPr id="621" name="Google Shape;621;g2df2c35899b_0_985"/>
            <p:cNvSpPr txBox="1"/>
            <p:nvPr/>
          </p:nvSpPr>
          <p:spPr>
            <a:xfrm>
              <a:off x="0" y="-1110660"/>
              <a:ext cx="7503000" cy="9852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4800">
                  <a:solidFill>
                    <a:srgbClr val="FFFFFF"/>
                  </a:solidFill>
                  <a:latin typeface="Lato Black" panose="020F0802020204030203"/>
                  <a:ea typeface="Lato Black" panose="020F0802020204030203"/>
                  <a:cs typeface="Lato Black" panose="020F0802020204030203"/>
                  <a:sym typeface="Lato Black" panose="020F0802020204030203"/>
                </a:rPr>
                <a:t>MPU6050</a:t>
              </a:r>
              <a:endParaRPr lang="en-US" sz="4800">
                <a:solidFill>
                  <a:srgbClr val="FFFFFF"/>
                </a:solidFill>
                <a:latin typeface="Lato Black" panose="020F0802020204030203"/>
                <a:ea typeface="Lato Black" panose="020F0802020204030203"/>
                <a:cs typeface="Lato Black" panose="020F0802020204030203"/>
                <a:sym typeface="Lato Black" panose="020F0802020204030203"/>
              </a:endParaRPr>
            </a:p>
          </p:txBody>
        </p:sp>
        <p:sp>
          <p:nvSpPr>
            <p:cNvPr id="622" name="Google Shape;622;g2df2c35899b_0_985"/>
            <p:cNvSpPr txBox="1"/>
            <p:nvPr/>
          </p:nvSpPr>
          <p:spPr>
            <a:xfrm>
              <a:off x="0" y="435653"/>
              <a:ext cx="7503000" cy="94818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3000">
                  <a:solidFill>
                    <a:srgbClr val="FFFFFF"/>
                  </a:solidFill>
                  <a:latin typeface="Public Sans"/>
                  <a:ea typeface="Public Sans"/>
                  <a:cs typeface="Public Sans"/>
                  <a:sym typeface="Public Sans"/>
                </a:rPr>
                <a:t>MPU6050 là một cảm biến MEMS 6 trục (6 Degrees of Freedom - DoF) kết hợp giữa gia tốc kế 3 trục (accelerometer) và con quay hồi chuyển 3 trục (gyroscope). Được sản xuất bởi InvenSense (hiện là TDK InvenSense), MPU6050 được sử dụng rộng rãi trong các ứng dụng yêu cầu theo dõi và đo lường chuyển động và tư thế trong không gian ba chiều.</a:t>
              </a:r>
              <a:endParaRPr sz="1200"/>
            </a:p>
          </p:txBody>
        </p:sp>
      </p:grpSp>
      <p:sp>
        <p:nvSpPr>
          <p:cNvPr id="623" name="Google Shape;623;g2df2c35899b_0_985"/>
          <p:cNvSpPr/>
          <p:nvPr/>
        </p:nvSpPr>
        <p:spPr>
          <a:xfrm>
            <a:off x="11927672" y="103500"/>
            <a:ext cx="7289574" cy="7317013"/>
          </a:xfrm>
          <a:custGeom>
            <a:avLst/>
            <a:gdLst/>
            <a:ahLst/>
            <a:cxnLst/>
            <a:rect l="l" t="t" r="r" b="b"/>
            <a:pathLst>
              <a:path w="7289574" h="7317013" extrusionOk="0">
                <a:moveTo>
                  <a:pt x="0" y="0"/>
                </a:moveTo>
                <a:lnTo>
                  <a:pt x="7289574" y="0"/>
                </a:lnTo>
                <a:lnTo>
                  <a:pt x="7289574" y="7317013"/>
                </a:lnTo>
                <a:lnTo>
                  <a:pt x="0" y="7317013"/>
                </a:lnTo>
                <a:lnTo>
                  <a:pt x="0" y="0"/>
                </a:lnTo>
                <a:close/>
              </a:path>
            </a:pathLst>
          </a:custGeom>
          <a:blipFill rotWithShape="1">
            <a:blip r:embed="rId1"/>
            <a:stretch>
              <a:fillRect/>
            </a:stretch>
          </a:blipFill>
          <a:ln>
            <a:noFill/>
          </a:ln>
        </p:spPr>
      </p:sp>
      <p:pic>
        <p:nvPicPr>
          <p:cNvPr id="624" name="Google Shape;624;g2df2c35899b_0_985"/>
          <p:cNvPicPr preferRelativeResize="0"/>
          <p:nvPr/>
        </p:nvPicPr>
        <p:blipFill rotWithShape="1">
          <a:blip r:embed="rId2"/>
          <a:srcRect/>
          <a:stretch>
            <a:fillRect/>
          </a:stretch>
        </p:blipFill>
        <p:spPr>
          <a:xfrm>
            <a:off x="8026875" y="2242600"/>
            <a:ext cx="8328725" cy="64137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B45F06"/>
        </a:solidFill>
        <a:effectLst/>
      </p:bgPr>
    </p:bg>
    <p:spTree>
      <p:nvGrpSpPr>
        <p:cNvPr id="628" name="Shape 628"/>
        <p:cNvGrpSpPr/>
        <p:nvPr/>
      </p:nvGrpSpPr>
      <p:grpSpPr>
        <a:xfrm>
          <a:off x="0" y="0"/>
          <a:ext cx="0" cy="0"/>
          <a:chOff x="0" y="0"/>
          <a:chExt cx="0" cy="0"/>
        </a:xfrm>
      </p:grpSpPr>
      <p:sp>
        <p:nvSpPr>
          <p:cNvPr id="629" name="Google Shape;629;g2df4d340701_0_31"/>
          <p:cNvSpPr txBox="1"/>
          <p:nvPr/>
        </p:nvSpPr>
        <p:spPr>
          <a:xfrm>
            <a:off x="171975" y="3929875"/>
            <a:ext cx="7357200" cy="11544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7500">
                <a:solidFill>
                  <a:srgbClr val="FFFFFF"/>
                </a:solidFill>
                <a:latin typeface="Lato Black" panose="020F0802020204030203"/>
                <a:ea typeface="Lato Black" panose="020F0802020204030203"/>
                <a:cs typeface="Lato Black" panose="020F0802020204030203"/>
                <a:sym typeface="Lato Black" panose="020F0802020204030203"/>
              </a:rPr>
              <a:t>Mô hình học máy</a:t>
            </a:r>
            <a:endParaRPr sz="4100"/>
          </a:p>
        </p:txBody>
      </p:sp>
      <p:sp>
        <p:nvSpPr>
          <p:cNvPr id="630" name="Google Shape;630;g2df4d340701_0_31"/>
          <p:cNvSpPr/>
          <p:nvPr/>
        </p:nvSpPr>
        <p:spPr>
          <a:xfrm>
            <a:off x="8205050" y="1264227"/>
            <a:ext cx="15334990" cy="6090116"/>
          </a:xfrm>
          <a:custGeom>
            <a:avLst/>
            <a:gdLst/>
            <a:ahLst/>
            <a:cxnLst/>
            <a:rect l="l" t="t" r="r" b="b"/>
            <a:pathLst>
              <a:path w="15334990" h="9022394" extrusionOk="0">
                <a:moveTo>
                  <a:pt x="0" y="0"/>
                </a:moveTo>
                <a:lnTo>
                  <a:pt x="15334990" y="0"/>
                </a:lnTo>
                <a:lnTo>
                  <a:pt x="15334990" y="9022394"/>
                </a:lnTo>
                <a:lnTo>
                  <a:pt x="0" y="9022394"/>
                </a:lnTo>
                <a:lnTo>
                  <a:pt x="0" y="0"/>
                </a:lnTo>
                <a:close/>
              </a:path>
            </a:pathLst>
          </a:custGeom>
          <a:blipFill rotWithShape="1">
            <a:blip r:embed="rId1"/>
            <a:stretch>
              <a:fillRect/>
            </a:stretch>
          </a:blipFill>
          <a:ln>
            <a:noFill/>
          </a:ln>
        </p:spPr>
      </p:sp>
      <p:sp>
        <p:nvSpPr>
          <p:cNvPr id="631" name="Google Shape;631;g2df4d340701_0_31"/>
          <p:cNvSpPr/>
          <p:nvPr/>
        </p:nvSpPr>
        <p:spPr>
          <a:xfrm>
            <a:off x="16046501" y="169129"/>
            <a:ext cx="2425598" cy="1719143"/>
          </a:xfrm>
          <a:custGeom>
            <a:avLst/>
            <a:gdLst/>
            <a:ahLst/>
            <a:cxnLst/>
            <a:rect l="l" t="t" r="r" b="b"/>
            <a:pathLst>
              <a:path w="2425598" h="1719143" extrusionOk="0">
                <a:moveTo>
                  <a:pt x="0" y="0"/>
                </a:moveTo>
                <a:lnTo>
                  <a:pt x="2425598" y="0"/>
                </a:lnTo>
                <a:lnTo>
                  <a:pt x="2425598" y="1719142"/>
                </a:lnTo>
                <a:lnTo>
                  <a:pt x="0" y="1719142"/>
                </a:lnTo>
                <a:lnTo>
                  <a:pt x="0" y="0"/>
                </a:lnTo>
                <a:close/>
              </a:path>
            </a:pathLst>
          </a:custGeom>
          <a:blipFill rotWithShape="1">
            <a:blip r:embed="rId2"/>
            <a:stretch>
              <a:fillRect/>
            </a:stretch>
          </a:blipFill>
          <a:ln>
            <a:noFill/>
          </a:ln>
        </p:spPr>
      </p:sp>
      <p:sp>
        <p:nvSpPr>
          <p:cNvPr id="632" name="Google Shape;632;g2df4d340701_0_31"/>
          <p:cNvSpPr/>
          <p:nvPr/>
        </p:nvSpPr>
        <p:spPr>
          <a:xfrm>
            <a:off x="6542435" y="6860762"/>
            <a:ext cx="2385576" cy="2155964"/>
          </a:xfrm>
          <a:custGeom>
            <a:avLst/>
            <a:gdLst/>
            <a:ahLst/>
            <a:cxnLst/>
            <a:rect l="l" t="t" r="r" b="b"/>
            <a:pathLst>
              <a:path w="2385576" h="2155964" extrusionOk="0">
                <a:moveTo>
                  <a:pt x="0" y="0"/>
                </a:moveTo>
                <a:lnTo>
                  <a:pt x="2385575" y="0"/>
                </a:lnTo>
                <a:lnTo>
                  <a:pt x="2385575" y="2155964"/>
                </a:lnTo>
                <a:lnTo>
                  <a:pt x="0" y="2155964"/>
                </a:lnTo>
                <a:lnTo>
                  <a:pt x="0" y="0"/>
                </a:lnTo>
                <a:close/>
              </a:path>
            </a:pathLst>
          </a:custGeom>
          <a:blipFill rotWithShape="1">
            <a:blip r:embed="rId3"/>
            <a:stretch>
              <a:fillRect/>
            </a:stretch>
          </a:blipFill>
          <a:ln>
            <a:noFill/>
          </a:ln>
        </p:spPr>
      </p:sp>
      <p:sp>
        <p:nvSpPr>
          <p:cNvPr id="633" name="Google Shape;633;g2df4d340701_0_31"/>
          <p:cNvSpPr/>
          <p:nvPr/>
        </p:nvSpPr>
        <p:spPr>
          <a:xfrm>
            <a:off x="1028700" y="785734"/>
            <a:ext cx="2744824" cy="1650326"/>
          </a:xfrm>
          <a:custGeom>
            <a:avLst/>
            <a:gdLst/>
            <a:ahLst/>
            <a:cxnLst/>
            <a:rect l="l" t="t" r="r" b="b"/>
            <a:pathLst>
              <a:path w="2744824" h="1650326" extrusionOk="0">
                <a:moveTo>
                  <a:pt x="0" y="0"/>
                </a:moveTo>
                <a:lnTo>
                  <a:pt x="2744824" y="0"/>
                </a:lnTo>
                <a:lnTo>
                  <a:pt x="2744824" y="1650326"/>
                </a:lnTo>
                <a:lnTo>
                  <a:pt x="0" y="1650326"/>
                </a:lnTo>
                <a:lnTo>
                  <a:pt x="0" y="0"/>
                </a:lnTo>
                <a:close/>
              </a:path>
            </a:pathLst>
          </a:custGeom>
          <a:blipFill rotWithShape="1">
            <a:blip r:embed="rId4"/>
            <a:stretch>
              <a:fillRect/>
            </a:stretch>
          </a:blipFill>
          <a:ln>
            <a:noFill/>
          </a:ln>
        </p:spPr>
      </p:sp>
      <p:sp>
        <p:nvSpPr>
          <p:cNvPr id="634" name="Google Shape;634;g2df4d340701_0_31"/>
          <p:cNvSpPr txBox="1"/>
          <p:nvPr/>
        </p:nvSpPr>
        <p:spPr>
          <a:xfrm>
            <a:off x="9165675" y="2600250"/>
            <a:ext cx="8294100" cy="708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400">
                <a:solidFill>
                  <a:schemeClr val="lt1"/>
                </a:solidFill>
                <a:latin typeface="Calibri" panose="020F0502020204030204"/>
                <a:ea typeface="Calibri" panose="020F0502020204030204"/>
                <a:cs typeface="Calibri" panose="020F0502020204030204"/>
                <a:sym typeface="Calibri" panose="020F0502020204030204"/>
              </a:rPr>
              <a:t>Giới thiệu mô hình</a:t>
            </a:r>
            <a:endParaRPr sz="34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635" name="Google Shape;635;g2df4d340701_0_31"/>
          <p:cNvSpPr txBox="1"/>
          <p:nvPr/>
        </p:nvSpPr>
        <p:spPr>
          <a:xfrm>
            <a:off x="9165675" y="3809088"/>
            <a:ext cx="8294100" cy="708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400">
                <a:solidFill>
                  <a:schemeClr val="lt1"/>
                </a:solidFill>
                <a:latin typeface="Calibri" panose="020F0502020204030204"/>
                <a:ea typeface="Calibri" panose="020F0502020204030204"/>
                <a:cs typeface="Calibri" panose="020F0502020204030204"/>
                <a:sym typeface="Calibri" panose="020F0502020204030204"/>
              </a:rPr>
              <a:t>Dataset</a:t>
            </a:r>
            <a:endParaRPr sz="3400">
              <a:solidFill>
                <a:schemeClr val="lt1"/>
              </a:solidFill>
              <a:latin typeface="Calibri" panose="020F0502020204030204"/>
              <a:ea typeface="Calibri" panose="020F0502020204030204"/>
              <a:cs typeface="Calibri" panose="020F0502020204030204"/>
              <a:sym typeface="Calibri" panose="020F0502020204030204"/>
            </a:endParaRPr>
          </a:p>
        </p:txBody>
      </p:sp>
      <p:cxnSp>
        <p:nvCxnSpPr>
          <p:cNvPr id="636" name="Google Shape;636;g2df4d340701_0_31"/>
          <p:cNvCxnSpPr/>
          <p:nvPr/>
        </p:nvCxnSpPr>
        <p:spPr>
          <a:xfrm>
            <a:off x="9246207" y="3568537"/>
            <a:ext cx="10086300" cy="0"/>
          </a:xfrm>
          <a:prstGeom prst="straightConnector1">
            <a:avLst/>
          </a:prstGeom>
          <a:noFill/>
          <a:ln w="9525" cap="rnd" cmpd="sng">
            <a:solidFill>
              <a:srgbClr val="FFFFFF"/>
            </a:solidFill>
            <a:prstDash val="solid"/>
            <a:round/>
            <a:headEnd type="none" w="sm" len="sm"/>
            <a:tailEnd type="none" w="sm" len="sm"/>
          </a:ln>
        </p:spPr>
      </p:cxnSp>
      <p:cxnSp>
        <p:nvCxnSpPr>
          <p:cNvPr id="637" name="Google Shape;637;g2df4d340701_0_31"/>
          <p:cNvCxnSpPr/>
          <p:nvPr/>
        </p:nvCxnSpPr>
        <p:spPr>
          <a:xfrm>
            <a:off x="9165682" y="4796537"/>
            <a:ext cx="10086300" cy="0"/>
          </a:xfrm>
          <a:prstGeom prst="straightConnector1">
            <a:avLst/>
          </a:prstGeom>
          <a:noFill/>
          <a:ln w="9525" cap="rnd" cmpd="sng">
            <a:solidFill>
              <a:srgbClr val="FFFFFF"/>
            </a:solidFill>
            <a:prstDash val="solid"/>
            <a:round/>
            <a:headEnd type="none" w="sm" len="sm"/>
            <a:tailEnd type="none" w="sm" len="sm"/>
          </a:ln>
        </p:spPr>
      </p:cxnSp>
      <p:sp>
        <p:nvSpPr>
          <p:cNvPr id="638" name="Google Shape;638;g2df4d340701_0_31"/>
          <p:cNvSpPr txBox="1"/>
          <p:nvPr/>
        </p:nvSpPr>
        <p:spPr>
          <a:xfrm>
            <a:off x="9044900" y="5075938"/>
            <a:ext cx="8294100" cy="708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400">
                <a:solidFill>
                  <a:schemeClr val="lt1"/>
                </a:solidFill>
                <a:latin typeface="Calibri" panose="020F0502020204030204"/>
                <a:ea typeface="Calibri" panose="020F0502020204030204"/>
                <a:cs typeface="Calibri" panose="020F0502020204030204"/>
                <a:sym typeface="Calibri" panose="020F0502020204030204"/>
              </a:rPr>
              <a:t>Huấn luyện</a:t>
            </a:r>
            <a:endParaRPr sz="3400">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Data Science Consulting by Slidesgo">
  <a:themeElements>
    <a:clrScheme name="Simple Light">
      <a:dk1>
        <a:srgbClr val="1A5E8F"/>
      </a:dk1>
      <a:lt1>
        <a:srgbClr val="FFFFFF"/>
      </a:lt1>
      <a:dk2>
        <a:srgbClr val="002845"/>
      </a:dk2>
      <a:lt2>
        <a:srgbClr val="FFD6E1"/>
      </a:lt2>
      <a:accent1>
        <a:srgbClr val="E898AC"/>
      </a:accent1>
      <a:accent2>
        <a:srgbClr val="00CFCC"/>
      </a:accent2>
      <a:accent3>
        <a:srgbClr val="FF9973"/>
      </a:accent3>
      <a:accent4>
        <a:srgbClr val="F64975"/>
      </a:accent4>
      <a:accent5>
        <a:srgbClr val="5EFFFD"/>
      </a:accent5>
      <a:accent6>
        <a:srgbClr val="FC723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4608</Words>
  <Application>WPS Presentation</Application>
  <PresentationFormat/>
  <Paragraphs>220</Paragraphs>
  <Slides>24</Slides>
  <Notes>0</Notes>
  <HiddenSlides>0</HiddenSlides>
  <MMClips>0</MMClips>
  <ScaleCrop>false</ScaleCrop>
  <HeadingPairs>
    <vt:vector size="6" baseType="variant">
      <vt:variant>
        <vt:lpstr>已用的字体</vt:lpstr>
      </vt:variant>
      <vt:variant>
        <vt:i4>18</vt:i4>
      </vt:variant>
      <vt:variant>
        <vt:lpstr>主题</vt:lpstr>
      </vt:variant>
      <vt:variant>
        <vt:i4>2</vt:i4>
      </vt:variant>
      <vt:variant>
        <vt:lpstr>幻灯片标题</vt:lpstr>
      </vt:variant>
      <vt:variant>
        <vt:i4>24</vt:i4>
      </vt:variant>
    </vt:vector>
  </HeadingPairs>
  <TitlesOfParts>
    <vt:vector size="44" baseType="lpstr">
      <vt:lpstr>Arial</vt:lpstr>
      <vt:lpstr>SimSun</vt:lpstr>
      <vt:lpstr>Wingdings</vt:lpstr>
      <vt:lpstr>Arial</vt:lpstr>
      <vt:lpstr>Calibri</vt:lpstr>
      <vt:lpstr>Share Tech</vt:lpstr>
      <vt:lpstr>Maven Pro</vt:lpstr>
      <vt:lpstr>Advent Pro SemiBold</vt:lpstr>
      <vt:lpstr>Fira Sans Extra Condensed Medium</vt:lpstr>
      <vt:lpstr>Livvic Light</vt:lpstr>
      <vt:lpstr>Segoe Print</vt:lpstr>
      <vt:lpstr>Nunito Light</vt:lpstr>
      <vt:lpstr>Fira Sans Condensed Medium</vt:lpstr>
      <vt:lpstr>Lato Black</vt:lpstr>
      <vt:lpstr>Public Sans</vt:lpstr>
      <vt:lpstr>Microsoft YaHei</vt:lpstr>
      <vt:lpstr>Arial Unicode MS</vt:lpstr>
      <vt:lpstr>Lato</vt:lpstr>
      <vt:lpstr>Office Theme</vt:lpstr>
      <vt:lpstr>Data Science Consulting by Slidesgo</vt:lpstr>
      <vt:lpstr>PowerPoint 演示文稿</vt:lpstr>
      <vt:lpstr>NHÓM 6:</vt:lpstr>
      <vt:lpstr>03</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LENOVO</cp:lastModifiedBy>
  <cp:revision>1</cp:revision>
  <dcterms:created xsi:type="dcterms:W3CDTF">2024-05-23T10:20:10Z</dcterms:created>
  <dcterms:modified xsi:type="dcterms:W3CDTF">2024-05-23T10:20:12Z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4EAF14173A574706B205B73A4BD12721_12</vt:lpwstr>
  </property>
  <property fmtid="{D5CDD505-2E9C-101B-9397-08002B2CF9AE}" pid="3" name="KSOProductBuildVer">
    <vt:lpwstr>1033-12.2.0.16909</vt:lpwstr>
  </property>
</Properties>
</file>